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88" r:id="rId1"/>
  </p:sldMasterIdLst>
  <p:notesMasterIdLst>
    <p:notesMasterId r:id="rId170"/>
  </p:notesMasterIdLst>
  <p:handoutMasterIdLst>
    <p:handoutMasterId r:id="rId171"/>
  </p:handoutMasterIdLst>
  <p:sldIdLst>
    <p:sldId id="283" r:id="rId2"/>
    <p:sldId id="257" r:id="rId3"/>
    <p:sldId id="1052" r:id="rId4"/>
    <p:sldId id="1164" r:id="rId5"/>
    <p:sldId id="1251" r:id="rId6"/>
    <p:sldId id="1252" r:id="rId7"/>
    <p:sldId id="1119" r:id="rId8"/>
    <p:sldId id="1120" r:id="rId9"/>
    <p:sldId id="1307" r:id="rId10"/>
    <p:sldId id="1163" r:id="rId11"/>
    <p:sldId id="1122" r:id="rId12"/>
    <p:sldId id="1309" r:id="rId13"/>
    <p:sldId id="1124" r:id="rId14"/>
    <p:sldId id="1126" r:id="rId15"/>
    <p:sldId id="1301" r:id="rId16"/>
    <p:sldId id="1302" r:id="rId17"/>
    <p:sldId id="1125" r:id="rId18"/>
    <p:sldId id="1127" r:id="rId19"/>
    <p:sldId id="1128" r:id="rId20"/>
    <p:sldId id="1129" r:id="rId21"/>
    <p:sldId id="1130" r:id="rId22"/>
    <p:sldId id="1303" r:id="rId23"/>
    <p:sldId id="1131" r:id="rId24"/>
    <p:sldId id="1132" r:id="rId25"/>
    <p:sldId id="846" r:id="rId26"/>
    <p:sldId id="1264" r:id="rId27"/>
    <p:sldId id="1266" r:id="rId28"/>
    <p:sldId id="1267" r:id="rId29"/>
    <p:sldId id="1265" r:id="rId30"/>
    <p:sldId id="1268" r:id="rId31"/>
    <p:sldId id="1269" r:id="rId32"/>
    <p:sldId id="1110" r:id="rId33"/>
    <p:sldId id="1134" r:id="rId34"/>
    <p:sldId id="1270" r:id="rId35"/>
    <p:sldId id="1273" r:id="rId36"/>
    <p:sldId id="1272" r:id="rId37"/>
    <p:sldId id="1274" r:id="rId38"/>
    <p:sldId id="1133" r:id="rId39"/>
    <p:sldId id="1135" r:id="rId40"/>
    <p:sldId id="1136" r:id="rId41"/>
    <p:sldId id="1137" r:id="rId42"/>
    <p:sldId id="1305" r:id="rId43"/>
    <p:sldId id="1306" r:id="rId44"/>
    <p:sldId id="1138" r:id="rId45"/>
    <p:sldId id="1139" r:id="rId46"/>
    <p:sldId id="1140" r:id="rId47"/>
    <p:sldId id="1141" r:id="rId48"/>
    <p:sldId id="1248" r:id="rId49"/>
    <p:sldId id="1237" r:id="rId50"/>
    <p:sldId id="1104" r:id="rId51"/>
    <p:sldId id="1101" r:id="rId52"/>
    <p:sldId id="1103" r:id="rId53"/>
    <p:sldId id="1106" r:id="rId54"/>
    <p:sldId id="1107" r:id="rId55"/>
    <p:sldId id="1250" r:id="rId56"/>
    <p:sldId id="1294" r:id="rId57"/>
    <p:sldId id="1295" r:id="rId58"/>
    <p:sldId id="1145" r:id="rId59"/>
    <p:sldId id="1147" r:id="rId60"/>
    <p:sldId id="1148" r:id="rId61"/>
    <p:sldId id="1311" r:id="rId62"/>
    <p:sldId id="1313" r:id="rId63"/>
    <p:sldId id="1312" r:id="rId64"/>
    <p:sldId id="1314" r:id="rId65"/>
    <p:sldId id="1151" r:id="rId66"/>
    <p:sldId id="1152" r:id="rId67"/>
    <p:sldId id="1153" r:id="rId68"/>
    <p:sldId id="1154" r:id="rId69"/>
    <p:sldId id="1155" r:id="rId70"/>
    <p:sldId id="1156" r:id="rId71"/>
    <p:sldId id="1157" r:id="rId72"/>
    <p:sldId id="1158" r:id="rId73"/>
    <p:sldId id="1159" r:id="rId74"/>
    <p:sldId id="1160" r:id="rId75"/>
    <p:sldId id="1161" r:id="rId76"/>
    <p:sldId id="1162" r:id="rId77"/>
    <p:sldId id="1281" r:id="rId78"/>
    <p:sldId id="1282" r:id="rId79"/>
    <p:sldId id="1283" r:id="rId80"/>
    <p:sldId id="1285" r:id="rId81"/>
    <p:sldId id="1286" r:id="rId82"/>
    <p:sldId id="1287" r:id="rId83"/>
    <p:sldId id="1288" r:id="rId84"/>
    <p:sldId id="1280" r:id="rId85"/>
    <p:sldId id="1289" r:id="rId86"/>
    <p:sldId id="1278" r:id="rId87"/>
    <p:sldId id="1291" r:id="rId88"/>
    <p:sldId id="1292" r:id="rId89"/>
    <p:sldId id="1293" r:id="rId90"/>
    <p:sldId id="1290" r:id="rId91"/>
    <p:sldId id="1308" r:id="rId92"/>
    <p:sldId id="1315" r:id="rId93"/>
    <p:sldId id="1279" r:id="rId94"/>
    <p:sldId id="1297" r:id="rId95"/>
    <p:sldId id="1298" r:id="rId96"/>
    <p:sldId id="1300" r:id="rId97"/>
    <p:sldId id="1296" r:id="rId98"/>
    <p:sldId id="1299" r:id="rId99"/>
    <p:sldId id="1276" r:id="rId100"/>
    <p:sldId id="1166" r:id="rId101"/>
    <p:sldId id="1167" r:id="rId102"/>
    <p:sldId id="1168" r:id="rId103"/>
    <p:sldId id="1169" r:id="rId104"/>
    <p:sldId id="1173" r:id="rId105"/>
    <p:sldId id="1304" r:id="rId106"/>
    <p:sldId id="1175" r:id="rId107"/>
    <p:sldId id="1177" r:id="rId108"/>
    <p:sldId id="1176" r:id="rId109"/>
    <p:sldId id="1178" r:id="rId110"/>
    <p:sldId id="1179" r:id="rId111"/>
    <p:sldId id="1180" r:id="rId112"/>
    <p:sldId id="1181" r:id="rId113"/>
    <p:sldId id="1182" r:id="rId114"/>
    <p:sldId id="1183" r:id="rId115"/>
    <p:sldId id="1186" r:id="rId116"/>
    <p:sldId id="1187" r:id="rId117"/>
    <p:sldId id="1184" r:id="rId118"/>
    <p:sldId id="1185" r:id="rId119"/>
    <p:sldId id="1188" r:id="rId120"/>
    <p:sldId id="1189" r:id="rId121"/>
    <p:sldId id="1191" r:id="rId122"/>
    <p:sldId id="1190" r:id="rId123"/>
    <p:sldId id="1192" r:id="rId124"/>
    <p:sldId id="1239" r:id="rId125"/>
    <p:sldId id="1193" r:id="rId126"/>
    <p:sldId id="992" r:id="rId127"/>
    <p:sldId id="1194" r:id="rId128"/>
    <p:sldId id="1195" r:id="rId129"/>
    <p:sldId id="1316" r:id="rId130"/>
    <p:sldId id="1196" r:id="rId131"/>
    <p:sldId id="1197" r:id="rId132"/>
    <p:sldId id="1240" r:id="rId133"/>
    <p:sldId id="1241" r:id="rId134"/>
    <p:sldId id="1200" r:id="rId135"/>
    <p:sldId id="1199" r:id="rId136"/>
    <p:sldId id="1198" r:id="rId137"/>
    <p:sldId id="1201" r:id="rId138"/>
    <p:sldId id="1258" r:id="rId139"/>
    <p:sldId id="1259" r:id="rId140"/>
    <p:sldId id="1260" r:id="rId141"/>
    <p:sldId id="1261" r:id="rId142"/>
    <p:sldId id="1262" r:id="rId143"/>
    <p:sldId id="1263" r:id="rId144"/>
    <p:sldId id="1202" r:id="rId145"/>
    <p:sldId id="1203" r:id="rId146"/>
    <p:sldId id="1253" r:id="rId147"/>
    <p:sldId id="1254" r:id="rId148"/>
    <p:sldId id="1255" r:id="rId149"/>
    <p:sldId id="1256" r:id="rId150"/>
    <p:sldId id="1257" r:id="rId151"/>
    <p:sldId id="1210" r:id="rId152"/>
    <p:sldId id="1211" r:id="rId153"/>
    <p:sldId id="1215" r:id="rId154"/>
    <p:sldId id="1214" r:id="rId155"/>
    <p:sldId id="1213" r:id="rId156"/>
    <p:sldId id="1212" r:id="rId157"/>
    <p:sldId id="1165" r:id="rId158"/>
    <p:sldId id="1216" r:id="rId159"/>
    <p:sldId id="1218" r:id="rId160"/>
    <p:sldId id="1217" r:id="rId161"/>
    <p:sldId id="1244" r:id="rId162"/>
    <p:sldId id="1245" r:id="rId163"/>
    <p:sldId id="1246" r:id="rId164"/>
    <p:sldId id="1247" r:id="rId165"/>
    <p:sldId id="1221" r:id="rId166"/>
    <p:sldId id="1220" r:id="rId167"/>
    <p:sldId id="1235" r:id="rId168"/>
    <p:sldId id="1236" r:id="rId169"/>
  </p:sldIdLst>
  <p:sldSz cx="12188825" cy="6856413"/>
  <p:notesSz cx="6856413" cy="9142413"/>
  <p:defaultTextStyle>
    <a:defPPr>
      <a:defRPr lang="ko-KR"/>
    </a:defPPr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753">
          <p15:clr>
            <a:srgbClr val="A4A3A4"/>
          </p15:clr>
        </p15:guide>
        <p15:guide id="3" orient="horz" pos="1705">
          <p15:clr>
            <a:srgbClr val="A4A3A4"/>
          </p15:clr>
        </p15:guide>
        <p15:guide id="4" pos="3839">
          <p15:clr>
            <a:srgbClr val="A4A3A4"/>
          </p15:clr>
        </p15:guide>
        <p15:guide id="5" pos="9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가브리엘" initials="가" lastIdx="2" clrIdx="0">
    <p:extLst>
      <p:ext uri="{19B8F6BF-5375-455C-9EA6-DF929625EA0E}">
        <p15:presenceInfo xmlns:p15="http://schemas.microsoft.com/office/powerpoint/2012/main" userId="S::gabi@md-forensics.com::8d26e278-d749-4662-b70f-cb0baebb9841" providerId="AD"/>
      </p:ext>
    </p:extLst>
  </p:cmAuthor>
  <p:cmAuthor id="2" name="kimgichul" initials="k" lastIdx="1" clrIdx="1">
    <p:extLst>
      <p:ext uri="{19B8F6BF-5375-455C-9EA6-DF929625EA0E}">
        <p15:presenceInfo xmlns:p15="http://schemas.microsoft.com/office/powerpoint/2012/main" userId="S::21500048@handong.edu::e49f6366-2e74-495e-8114-a15f7c15d6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9DC3E6"/>
    <a:srgbClr val="FF33CC"/>
    <a:srgbClr val="EBEBEB"/>
    <a:srgbClr val="A0FEF3"/>
    <a:srgbClr val="25DFBC"/>
    <a:srgbClr val="D0FCEB"/>
    <a:srgbClr val="BFBFBF"/>
    <a:srgbClr val="767171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86" autoAdjust="0"/>
    <p:restoredTop sz="80816" autoAdjust="0"/>
  </p:normalViewPr>
  <p:slideViewPr>
    <p:cSldViewPr>
      <p:cViewPr varScale="1">
        <p:scale>
          <a:sx n="98" d="100"/>
          <a:sy n="98" d="100"/>
        </p:scale>
        <p:origin x="792" y="184"/>
      </p:cViewPr>
      <p:guideLst>
        <p:guide orient="horz" pos="2159"/>
        <p:guide orient="horz" pos="753"/>
        <p:guide orient="horz" pos="1705"/>
        <p:guide pos="3839"/>
        <p:guide pos="936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-18522"/>
    </p:cViewPr>
  </p:sorterViewPr>
  <p:notesViewPr>
    <p:cSldViewPr>
      <p:cViewPr varScale="1">
        <p:scale>
          <a:sx n="66" d="100"/>
          <a:sy n="66" d="100"/>
        </p:scale>
        <p:origin x="327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78ED5A6-1025-334F-90DE-718A22690C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BF7E52-1A65-2B46-8372-2E0D7AB7D5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3025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0BA8E-BB9F-9746-8222-286FD88654F3}" type="datetimeFigureOut">
              <a:rPr kumimoji="1" lang="ko-Kore-KR" altLang="en-US" smtClean="0"/>
              <a:t>1/18/24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FC3D87-6BF3-E541-8B33-9F20D3DE4A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4ED26D-6E03-D746-85B5-4F321717C6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3025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32F65-527A-874A-BC96-0C00483CC58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8990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3025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0A3CB-EB4E-D940-B7E2-1E753BBA9BFC}" type="datetimeFigureOut">
              <a:rPr kumimoji="1" lang="ko-Kore-KR" altLang="en-US" smtClean="0"/>
              <a:t>1/18/24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481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4813" cy="35988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3025" y="8683625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D588C-20F7-2641-BCD7-D2AD0103035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737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2737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64787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101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649324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102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62046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103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036490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104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88217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105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25328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106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72280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107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8336542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108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079056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109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300152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393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35857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148588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631752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503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32144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425704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555634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934430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034299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321536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2704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949470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316042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3384564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149496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361497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0466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8591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00100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17066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182861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6675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002335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617329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86658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20951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421468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80239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665265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76440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294711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3660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2860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738273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45382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195520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067225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76719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258642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865954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196106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197085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441302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06959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016651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176708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348583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525850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821050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091113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530395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933367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5518326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168586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0407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549033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486448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05766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883439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566053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150740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586163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477805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6750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4120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9431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946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7804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8716299-1685-46E0-A8C8-A6039D229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41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A8716299-1685-46E0-A8C8-A6039D229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89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403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9156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0716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0714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0107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5300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0098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6151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140665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68700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0264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7442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4868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0314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8358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0833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33094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726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31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65074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4595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87121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2653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82135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458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3796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49137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2261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88378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maximum file size for ext3 depends on the used block-size for the filesystem.</a:t>
            </a:r>
            <a:br>
              <a:rPr lang="en" altLang="ko-Kore-KR" dirty="0"/>
            </a:br>
            <a:br>
              <a:rPr lang="en" altLang="ko-Kore-KR" dirty="0"/>
            </a:b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kb 16 GB</a:t>
            </a:r>
            <a:br>
              <a:rPr lang="en" altLang="ko-Kore-KR" dirty="0"/>
            </a:b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kb 256 GB</a:t>
            </a:r>
            <a:br>
              <a:rPr lang="en" altLang="ko-Kore-KR" dirty="0"/>
            </a:b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kb 2048 GB</a:t>
            </a:r>
            <a:br>
              <a:rPr lang="en" altLang="ko-Kore-KR" dirty="0"/>
            </a:b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kb 2048 GB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971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37435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75841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24561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32478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32207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9537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97400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80977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00173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85571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907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92970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72111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55579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63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8092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64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6739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65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201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66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95222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49912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16198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38002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025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860976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71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14956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46483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03232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94345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97241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9991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172850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78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9210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79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79188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80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8480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GB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630227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81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27648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82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46407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83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35915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84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0682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85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531397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86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51213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89784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212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93781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79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61872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91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13211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92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88569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93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614611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94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642483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95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9589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96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7296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97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1830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98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462900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99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00424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5D588C-20F7-2641-BCD7-D2AD0103035A}" type="slidenum">
              <a:rPr kumimoji="1" lang="ko-Kore-KR" altLang="en-US" smtClean="0"/>
              <a:t>100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542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23ED3-8E4E-495D-9130-9B17C0E08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104"/>
            <a:ext cx="9141619" cy="2387047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E89347-3AE4-4DBA-B240-FA20A2336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1204"/>
            <a:ext cx="9141619" cy="1655379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A8E053-8D24-4035-9ECE-E57B3794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61663B-25A2-4EE8-90C7-9635DF85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415C5-F545-4A1F-9976-BF1FAFC3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56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D4FB7-8FDC-4237-A6A9-84BBA10F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89D06-4714-45C0-A3BD-C8966E17E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057F8-FC4B-412E-A6B4-322E2CB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33A9DC-AFD9-4776-B508-5CFD7F02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AE71C6-8E3A-4E92-BCD9-E825002D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73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1EDF6F-7C94-4D02-8F15-745FC5E52F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041"/>
            <a:ext cx="2628215" cy="581049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8DED4C-E4A8-4983-8380-5BB550B26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041"/>
            <a:ext cx="7732286" cy="581049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A9D13A-ACFB-43E9-BD8E-18657E6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0A2BC-38A0-4FEE-94BC-9D595FCD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8B93E8-FC25-422F-B0AB-6837ECBD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10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esktop\미래엔씨티-C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6363" y="6065838"/>
            <a:ext cx="2193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user\Desktop\말랑퍼퍼퍼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말랑오오오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user\Desktop\미래엔씨티-C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66363" y="6065838"/>
            <a:ext cx="2193925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말랑렐렐레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34663" y="-82550"/>
            <a:ext cx="1608137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1218723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14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0" y="0"/>
            <a:ext cx="4451350" cy="685641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range-lin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0" y="0"/>
            <a:ext cx="4451350" cy="6856413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7913" y="141288"/>
            <a:ext cx="7635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ping1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270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range-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A2B9A-F3A9-4206-8A50-AC354F75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2D980-D041-4D59-9B2F-F44CF23E8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57E82-8933-42D6-BF91-71C8474AD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32FA5-8111-4D15-8716-B90B4A15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3A6C2-A16D-4B51-B57E-3E39E9B9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23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user\Desktop\pingg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52225" y="1069975"/>
            <a:ext cx="581025" cy="13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4" name="직사각형 3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5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2" descr="C:\Users\user\Desktop\ocrange-cc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80888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5"/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85507" y="6206774"/>
            <a:chExt cx="1319023" cy="832449"/>
          </a:xfrm>
        </p:grpSpPr>
        <p:sp>
          <p:nvSpPr>
            <p:cNvPr id="3" name="직사각형 2"/>
            <p:cNvSpPr/>
            <p:nvPr userDrawn="1"/>
          </p:nvSpPr>
          <p:spPr bwMode="auto">
            <a:xfrm>
              <a:off x="10880743" y="6499084"/>
              <a:ext cx="1193628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4" name="Picture 6" descr="C:\Users\user\Desktop\Untitled-5.pn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85507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4" descr="C:\Users\user\Desktop\pingggg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588"/>
            <a:ext cx="12188825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30947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309475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1350" y="2570163"/>
            <a:ext cx="271462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80600" y="5500688"/>
            <a:ext cx="2143125" cy="144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A344CAD-BE9E-43AB-A65D-30F241A26E6C}"/>
              </a:ext>
            </a:extLst>
          </p:cNvPr>
          <p:cNvGrpSpPr/>
          <p:nvPr userDrawn="1"/>
        </p:nvGrpSpPr>
        <p:grpSpPr>
          <a:xfrm>
            <a:off x="0" y="0"/>
            <a:ext cx="12188825" cy="6856413"/>
            <a:chOff x="0" y="0"/>
            <a:chExt cx="12188825" cy="6856413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052248B0-2BB6-4B6E-A3BD-90E7725EAB0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2188825" cy="685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B271834A-6F60-4076-BB2D-5D4766FD93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225" y="1069975"/>
              <a:ext cx="581025" cy="133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80CD72D-0BA6-403B-8D8B-56C69EF2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Hancom Sans SemiBold" panose="020B0600000101010101" charset="-127"/>
                <a:ea typeface="Hancom Sans SemiBold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CB6686EE-81A5-4AA1-A68B-EC1F881453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804" y="1386582"/>
            <a:ext cx="11161240" cy="647700"/>
          </a:xfrm>
        </p:spPr>
        <p:txBody>
          <a:bodyPr/>
          <a:lstStyle>
            <a:lvl1pPr>
              <a:buNone/>
              <a:defRPr sz="4000" b="1">
                <a:solidFill>
                  <a:srgbClr val="0070C0"/>
                </a:solidFill>
                <a:latin typeface="Kakao Bold" panose="020B0600000101010101" pitchFamily="50" charset="-127"/>
                <a:ea typeface="Kakao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593C2FC-D7BF-4B69-887F-0C9D93AA3B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030" y="2313260"/>
            <a:ext cx="10945290" cy="4339829"/>
          </a:xfr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buSzPct val="55000"/>
              <a:buFont typeface="Arial" panose="020B0604020202020204" pitchFamily="34" charset="0"/>
              <a:buChar char="►"/>
              <a:defRPr sz="2400">
                <a:latin typeface="Kakao Regular"/>
              </a:defRPr>
            </a:lvl1pPr>
            <a:lvl2pPr>
              <a:lnSpc>
                <a:spcPct val="150000"/>
              </a:lnSpc>
              <a:buClr>
                <a:srgbClr val="0070C0"/>
              </a:buClr>
              <a:buSzPct val="55000"/>
              <a:buFont typeface="Arial" panose="020B0604020202020204" pitchFamily="34" charset="0"/>
              <a:buChar char="►"/>
              <a:defRPr sz="2200">
                <a:latin typeface="Kakao Regular"/>
              </a:defRPr>
            </a:lvl2pPr>
          </a:lstStyle>
          <a:p>
            <a:pPr lvl="0"/>
            <a:r>
              <a:rPr lang="en-US" altLang="ko-KR" dirty="0"/>
              <a:t> content</a:t>
            </a:r>
          </a:p>
          <a:p>
            <a:pPr lvl="1"/>
            <a:r>
              <a:rPr lang="en-US" altLang="ko-KR" dirty="0"/>
              <a:t> content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C18789-812A-459D-9CD8-B47312E7E3E4}"/>
              </a:ext>
            </a:extLst>
          </p:cNvPr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61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A344CAD-BE9E-43AB-A65D-30F241A26E6C}"/>
              </a:ext>
            </a:extLst>
          </p:cNvPr>
          <p:cNvGrpSpPr/>
          <p:nvPr userDrawn="1"/>
        </p:nvGrpSpPr>
        <p:grpSpPr>
          <a:xfrm>
            <a:off x="0" y="0"/>
            <a:ext cx="12188825" cy="6856413"/>
            <a:chOff x="0" y="0"/>
            <a:chExt cx="12188825" cy="6856413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052248B0-2BB6-4B6E-A3BD-90E7725EAB0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2188825" cy="685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B271834A-6F60-4076-BB2D-5D4766FD93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225" y="1069975"/>
              <a:ext cx="581025" cy="133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80CD72D-0BA6-403B-8D8B-56C69EF2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Hancom Sans SemiBold" panose="020B0600000101010101" charset="-127"/>
                <a:ea typeface="Hancom Sans SemiBold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CB6686EE-81A5-4AA1-A68B-EC1F8814535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804" y="1386582"/>
            <a:ext cx="11089232" cy="647700"/>
          </a:xfrm>
        </p:spPr>
        <p:txBody>
          <a:bodyPr/>
          <a:lstStyle>
            <a:lvl1pPr>
              <a:buNone/>
              <a:defRPr sz="4000" b="1">
                <a:solidFill>
                  <a:srgbClr val="0070C0"/>
                </a:solidFill>
                <a:latin typeface="Kakao Bold" panose="020B0600000101010101" pitchFamily="50" charset="-127"/>
                <a:ea typeface="Kakao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C18789-812A-459D-9CD8-B47312E7E3E4}"/>
              </a:ext>
            </a:extLst>
          </p:cNvPr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20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3330A-990C-4EC7-AE97-DBC3D7D9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343"/>
            <a:ext cx="10512862" cy="285207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80991D-5904-45C6-A1C4-B1CF0FC70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8401"/>
            <a:ext cx="10512862" cy="1499840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E1554-1979-4C17-B958-756F66F1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CA949-2F8F-4582-92A2-96497B51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3F827-C119-4769-948D-421DEB09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448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비어 있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AE73FF5-DC24-4C43-9BC5-C7A352055E80}"/>
              </a:ext>
            </a:extLst>
          </p:cNvPr>
          <p:cNvGrpSpPr/>
          <p:nvPr userDrawn="1"/>
        </p:nvGrpSpPr>
        <p:grpSpPr>
          <a:xfrm>
            <a:off x="0" y="28177"/>
            <a:ext cx="12188825" cy="6856413"/>
            <a:chOff x="0" y="0"/>
            <a:chExt cx="12188825" cy="6856413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F1BF007C-544B-46B2-ADFA-64089203A95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2188825" cy="685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12133004-A9C5-45AC-9114-8A5D9C91267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225" y="1069975"/>
              <a:ext cx="581025" cy="133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내용 개체 틀 10">
            <a:extLst>
              <a:ext uri="{FF2B5EF4-FFF2-40B4-BE49-F238E27FC236}">
                <a16:creationId xmlns:a16="http://schemas.microsoft.com/office/drawing/2014/main" id="{D6D875B4-3F33-4EC0-ABF4-B296EF1B39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804" y="1386582"/>
            <a:ext cx="11089232" cy="647700"/>
          </a:xfrm>
        </p:spPr>
        <p:txBody>
          <a:bodyPr/>
          <a:lstStyle>
            <a:lvl1pPr>
              <a:buNone/>
              <a:defRPr sz="4000" b="1">
                <a:solidFill>
                  <a:srgbClr val="0070C0"/>
                </a:solidFill>
                <a:latin typeface="Kakao Bold" panose="020B0600000101010101" pitchFamily="50" charset="-127"/>
                <a:ea typeface="Kakao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12" name="텍스트 개체 틀 12">
            <a:extLst>
              <a:ext uri="{FF2B5EF4-FFF2-40B4-BE49-F238E27FC236}">
                <a16:creationId xmlns:a16="http://schemas.microsoft.com/office/drawing/2014/main" id="{3DD35592-423F-4075-B6B4-380F8D5162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030" y="2313260"/>
            <a:ext cx="10945290" cy="4339829"/>
          </a:xfr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buSzPct val="55000"/>
              <a:buFont typeface="Arial" panose="020B0604020202020204" pitchFamily="34" charset="0"/>
              <a:buChar char="►"/>
              <a:defRPr sz="2400">
                <a:latin typeface="Kakao Regular"/>
              </a:defRPr>
            </a:lvl1pPr>
            <a:lvl2pPr>
              <a:lnSpc>
                <a:spcPct val="150000"/>
              </a:lnSpc>
              <a:buClr>
                <a:srgbClr val="0070C0"/>
              </a:buClr>
              <a:buSzPct val="55000"/>
              <a:buFont typeface="Arial" panose="020B0604020202020204" pitchFamily="34" charset="0"/>
              <a:buChar char="►"/>
              <a:defRPr sz="2200">
                <a:latin typeface="Kakao Regular"/>
              </a:defRPr>
            </a:lvl2pPr>
          </a:lstStyle>
          <a:p>
            <a:pPr lvl="0"/>
            <a:r>
              <a:rPr lang="en-US" altLang="ko-KR" dirty="0"/>
              <a:t> content</a:t>
            </a:r>
          </a:p>
          <a:p>
            <a:pPr lvl="1"/>
            <a:r>
              <a:rPr lang="en-US" altLang="ko-KR" dirty="0"/>
              <a:t> content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45E8537-A580-4E87-9BF8-9C5712A84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Hancom Sans SemiBold" panose="020B0600000101010101" charset="-127"/>
                <a:ea typeface="Hancom Sans SemiBold" panose="020B0600000101010101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996915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구분점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텍스트"/>
          <p:cNvSpPr txBox="1">
            <a:spLocks noGrp="1"/>
          </p:cNvSpPr>
          <p:nvPr>
            <p:ph type="body" sz="quarter" idx="21"/>
          </p:nvPr>
        </p:nvSpPr>
        <p:spPr>
          <a:xfrm>
            <a:off x="380901" y="339629"/>
            <a:ext cx="10474771" cy="30316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12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텍스트</a:t>
            </a:r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CCE6E8F-BC34-4647-A65B-A0579FD35B5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42810" y="179544"/>
            <a:ext cx="10512862" cy="702968"/>
          </a:xfrm>
        </p:spPr>
        <p:txBody>
          <a:bodyPr/>
          <a:lstStyle>
            <a:lvl1pPr>
              <a:defRPr>
                <a:latin typeface="Hancom Sans SemiBold" panose="020B0600000101010101" charset="-127"/>
                <a:ea typeface="Hancom Sans SemiBold" panose="020B0600000101010101" charset="-127"/>
              </a:defRPr>
            </a:lvl1pPr>
          </a:lstStyle>
          <a:p>
            <a:r>
              <a:rPr lang="en-US" altLang="ko-KR" sz="4400" dirty="0">
                <a:solidFill>
                  <a:srgbClr val="002060"/>
                </a:solidFill>
                <a:latin typeface="Hancom Sans SemiBold" pitchFamily="50" charset="-127"/>
                <a:ea typeface="Hancom Sans SemiBold" pitchFamily="50" charset="-127"/>
              </a:rPr>
              <a:t>Case studies of Machine Learning</a:t>
            </a:r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768E8D83-C06B-4CB2-BD89-599CA965D0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030" y="2313260"/>
            <a:ext cx="10945290" cy="4339829"/>
          </a:xfr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buSzPct val="55000"/>
              <a:buFont typeface="Arial" panose="020B0604020202020204" pitchFamily="34" charset="0"/>
              <a:buChar char="►"/>
              <a:defRPr sz="2400">
                <a:latin typeface="Kakao Regular"/>
              </a:defRPr>
            </a:lvl1pPr>
            <a:lvl2pPr>
              <a:lnSpc>
                <a:spcPct val="150000"/>
              </a:lnSpc>
              <a:buClr>
                <a:srgbClr val="0070C0"/>
              </a:buClr>
              <a:buSzPct val="55000"/>
              <a:buFont typeface="Arial" panose="020B0604020202020204" pitchFamily="34" charset="0"/>
              <a:buChar char="►"/>
              <a:defRPr sz="2200">
                <a:latin typeface="Kakao Regular"/>
              </a:defRPr>
            </a:lvl2pPr>
          </a:lstStyle>
          <a:p>
            <a:pPr lvl="0"/>
            <a:r>
              <a:rPr lang="en-US" altLang="ko-KR" dirty="0"/>
              <a:t> content</a:t>
            </a:r>
          </a:p>
          <a:p>
            <a:pPr lvl="1"/>
            <a:r>
              <a:rPr lang="en-US" altLang="ko-KR" dirty="0"/>
              <a:t> content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DB9192A-4DBD-4C5F-A474-35BE321C734F}"/>
              </a:ext>
            </a:extLst>
          </p:cNvPr>
          <p:cNvGrpSpPr/>
          <p:nvPr userDrawn="1"/>
        </p:nvGrpSpPr>
        <p:grpSpPr>
          <a:xfrm>
            <a:off x="0" y="28177"/>
            <a:ext cx="12188825" cy="6856413"/>
            <a:chOff x="0" y="0"/>
            <a:chExt cx="12188825" cy="6856413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AD851E3C-21C0-41EB-8452-0915821D9BD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2188825" cy="685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0D0DCA6D-444E-4F17-830D-8FCD4E173AA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52225" y="1069975"/>
              <a:ext cx="581025" cy="133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420304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blue-man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275" y="-58738"/>
            <a:ext cx="12230100" cy="691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CBD0E86-D01D-47B9-85E7-1D0DD1DEC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5900" y="1578858"/>
            <a:ext cx="8019950" cy="2546894"/>
          </a:xfrm>
          <a:prstGeom prst="rect">
            <a:avLst/>
          </a:prstGeom>
        </p:spPr>
        <p:txBody>
          <a:bodyPr/>
          <a:lstStyle>
            <a:lvl1pPr>
              <a:buNone/>
              <a:defRPr sz="5000">
                <a:solidFill>
                  <a:srgbClr val="17365F"/>
                </a:solidFill>
                <a:ea typeface="Hancom Sans SemiBold" panose="020B0600000101010101"/>
              </a:defRPr>
            </a:lvl1pPr>
          </a:lstStyle>
          <a:p>
            <a:pPr lvl="0"/>
            <a:r>
              <a:rPr lang="ko-KR" altLang="en-US" dirty="0">
                <a:ea typeface="Hancom Sans SemiBold" panose="020B0600000101010101"/>
              </a:rPr>
              <a:t>제목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E2377394-BCCA-41C1-B2A0-06AE424853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5900" y="4989513"/>
            <a:ext cx="3817938" cy="1439863"/>
          </a:xfrm>
          <a:prstGeom prst="rect">
            <a:avLst/>
          </a:prstGeom>
        </p:spPr>
        <p:txBody>
          <a:bodyPr/>
          <a:lstStyle>
            <a:lvl1pPr>
              <a:buNone/>
              <a:defRPr sz="2200">
                <a:solidFill>
                  <a:srgbClr val="17365F"/>
                </a:solidFill>
                <a:ea typeface="Hancom Sans Light"/>
              </a:defRPr>
            </a:lvl1pPr>
          </a:lstStyle>
          <a:p>
            <a:pPr lvl="0"/>
            <a:r>
              <a:rPr lang="ko-KR" altLang="en-US" dirty="0"/>
              <a:t>날짜</a:t>
            </a:r>
          </a:p>
        </p:txBody>
      </p:sp>
    </p:spTree>
    <p:extLst>
      <p:ext uri="{BB962C8B-B14F-4D97-AF65-F5344CB8AC3E}">
        <p14:creationId xmlns:p14="http://schemas.microsoft.com/office/powerpoint/2010/main" val="211693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7C8E7-FEF6-4B67-BB38-FB514ADB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A6C9DB-B37E-4343-876E-9EA3450A9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203"/>
            <a:ext cx="5180251" cy="435033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7E3645-2B3C-4C5D-BC9D-72A46AD5E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203"/>
            <a:ext cx="5180251" cy="435033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0B01E-6037-41A4-9759-67ABE930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DF6B95-4F3B-41FB-AA3C-B34D8CF45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08C92C-F28D-48E7-9D48-3651B3F2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40FDE-C1D2-4624-9CD2-0AD7953D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041"/>
            <a:ext cx="10512862" cy="132525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B1F02B-61B6-4DE7-9FA5-CCB36272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0774"/>
            <a:ext cx="5156444" cy="823721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4953B0-4439-4EEF-A0DE-836BE35CE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4495"/>
            <a:ext cx="5156444" cy="368373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51F758-08F8-4DE0-90AA-7B528342B4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0774"/>
            <a:ext cx="5181838" cy="823721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F7BD8A-ED0E-4485-B1B3-D0AD02A05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4495"/>
            <a:ext cx="5181838" cy="368373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25920-C7CE-4B77-883F-FF5B68472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9A77AC-1059-460B-81A7-E72771B7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84FD5A-B0F5-45B9-9070-67C8260F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12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DF0FA-EE01-4C1B-97A3-F40FD718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E4311-1D0F-4F54-8706-A12B13710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8A33AC-1685-4BDE-9780-926854DF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5F30BB-832E-4D63-B457-8987FC69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101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A43A12-4CBF-4784-A7B0-8ABB4A58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AC1C77-0AA2-4274-A47C-B6F8EBD7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55C41-B1D5-490C-BA51-12084DB2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3EC68C0-28B0-4884-9574-583A932AF7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ea typeface="굴림" pitchFamily="50" charset="-127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E773DB7-BBA5-431C-9BAB-EEF207C265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en-US">
              <a:ea typeface="굴림" pitchFamily="50" charset="-127"/>
            </a:endParaRPr>
          </a:p>
        </p:txBody>
      </p:sp>
      <p:grpSp>
        <p:nvGrpSpPr>
          <p:cNvPr id="7" name="그룹 12">
            <a:extLst>
              <a:ext uri="{FF2B5EF4-FFF2-40B4-BE49-F238E27FC236}">
                <a16:creationId xmlns:a16="http://schemas.microsoft.com/office/drawing/2014/main" id="{8B5AAB42-481B-4FCF-A1DE-A1120739848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785475" y="6207125"/>
            <a:ext cx="1319213" cy="831850"/>
            <a:chOff x="10734370" y="6206774"/>
            <a:chExt cx="1319023" cy="83244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A112C9-0573-480C-B3F9-029BF3C1E7A4}"/>
                </a:ext>
              </a:extLst>
            </p:cNvPr>
            <p:cNvSpPr/>
            <p:nvPr userDrawn="1"/>
          </p:nvSpPr>
          <p:spPr bwMode="auto">
            <a:xfrm>
              <a:off x="10880399" y="6499084"/>
              <a:ext cx="1142835" cy="3574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>
                <a:ea typeface="굴림" pitchFamily="50" charset="-127"/>
              </a:endParaRPr>
            </a:p>
          </p:txBody>
        </p:sp>
        <p:pic>
          <p:nvPicPr>
            <p:cNvPr id="9" name="Picture 6" descr="C:\Users\user\Desktop\Untitled-5.png">
              <a:extLst>
                <a:ext uri="{FF2B5EF4-FFF2-40B4-BE49-F238E27FC236}">
                  <a16:creationId xmlns:a16="http://schemas.microsoft.com/office/drawing/2014/main" id="{88355BE3-2AD8-4C28-9D89-F0018CFB20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34370" y="6206774"/>
              <a:ext cx="1319023" cy="83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84CF71-838F-475B-857B-710C41BAE17F}"/>
              </a:ext>
            </a:extLst>
          </p:cNvPr>
          <p:cNvSpPr/>
          <p:nvPr userDrawn="1"/>
        </p:nvSpPr>
        <p:spPr bwMode="auto">
          <a:xfrm>
            <a:off x="10737882" y="6214288"/>
            <a:ext cx="1450943" cy="6421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3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70E65-233C-4D00-81DF-ED8C838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094"/>
            <a:ext cx="3931213" cy="159983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AD864B-5CE9-4549-99E8-FCCD92E68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197"/>
            <a:ext cx="6170593" cy="4872497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AB2C8E-9D10-4A4A-8251-A1EC68A55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6924"/>
            <a:ext cx="3931213" cy="3810706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CA7AB9-5A18-4720-8C7F-EC7B67D58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574C9D-B8CF-45A0-951E-DDC40BA9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69E93F-6F79-4094-A0F3-EF006ED3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886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5AD8A-41D1-4B14-BF48-FEF53C67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094"/>
            <a:ext cx="3931213" cy="159983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787C38-6367-4689-8BE7-6A8630069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197"/>
            <a:ext cx="6170593" cy="4872497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162B88-EA47-4418-9E37-F6F373297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6924"/>
            <a:ext cx="3931213" cy="3810706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926E68-138A-43D9-B08D-82CBE035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FEB8FA-EF11-4381-96CE-20531E18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06856D-DEA5-4328-A595-CD6E3671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44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A91444-28BC-4984-A457-BA708DFB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041"/>
            <a:ext cx="10512862" cy="1325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9A259-7A2D-48D1-B69F-A9F02BDD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203"/>
            <a:ext cx="10512862" cy="4350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F0270-7D2B-4F02-A728-A4857B5F7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4879"/>
            <a:ext cx="2742486" cy="36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1233-A8F8-4851-AEF3-0558206800F5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99818-5700-4811-A82F-30DE8B750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4879"/>
            <a:ext cx="4113728" cy="36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D5DC01-48A1-44A0-915C-E1E851D73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4879"/>
            <a:ext cx="2742486" cy="365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7E4F7-165C-40A9-AE6A-886668F02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  <p:sldLayoutId id="2147484267" r:id="rId12"/>
    <p:sldLayoutId id="2147484269" r:id="rId13"/>
    <p:sldLayoutId id="2147484270" r:id="rId14"/>
    <p:sldLayoutId id="2147484272" r:id="rId15"/>
    <p:sldLayoutId id="2147484273" r:id="rId16"/>
    <p:sldLayoutId id="2147484274" r:id="rId17"/>
    <p:sldLayoutId id="2147484277" r:id="rId18"/>
    <p:sldLayoutId id="2147484278" r:id="rId19"/>
    <p:sldLayoutId id="2147484279" r:id="rId20"/>
    <p:sldLayoutId id="2147484280" r:id="rId21"/>
    <p:sldLayoutId id="2147484281" r:id="rId22"/>
    <p:sldLayoutId id="2147484282" r:id="rId23"/>
    <p:sldLayoutId id="2147484283" r:id="rId24"/>
    <p:sldLayoutId id="2147484285" r:id="rId25"/>
    <p:sldLayoutId id="2147484286" r:id="rId26"/>
    <p:sldLayoutId id="2147484287" r:id="rId27"/>
    <p:sldLayoutId id="2147484307" r:id="rId28"/>
    <p:sldLayoutId id="2147484308" r:id="rId29"/>
    <p:sldLayoutId id="2147484309" r:id="rId30"/>
    <p:sldLayoutId id="2147484310" r:id="rId31"/>
    <p:sldLayoutId id="2147484312" r:id="rId32"/>
  </p:sldLayoutIdLst>
  <p:txStyles>
    <p:titleStyle>
      <a:lvl1pPr algn="l" defTabSz="914126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8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8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8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8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8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8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8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8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8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8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8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1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x159087384">
            <a:extLst>
              <a:ext uri="{FF2B5EF4-FFF2-40B4-BE49-F238E27FC236}">
                <a16:creationId xmlns:a16="http://schemas.microsoft.com/office/drawing/2014/main" id="{BC65AC4A-1D0C-7741-AC9E-4C4E2D0B9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860" y="1403660"/>
            <a:ext cx="10286949" cy="1984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5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파일시스템 포렌식</a:t>
            </a:r>
            <a:endParaRPr lang="en-US" altLang="ko-KR" sz="5000" dirty="0">
              <a:solidFill>
                <a:srgbClr val="17365F"/>
              </a:solidFill>
              <a:latin typeface="Hancom Sans SemiBold" pitchFamily="50" charset="-127"/>
              <a:ea typeface="Hancom Sans SemiBold" pitchFamily="50" charset="-127"/>
            </a:endParaRPr>
          </a:p>
        </p:txBody>
      </p:sp>
      <p:sp>
        <p:nvSpPr>
          <p:cNvPr id="9" name="_x243244936">
            <a:extLst>
              <a:ext uri="{FF2B5EF4-FFF2-40B4-BE49-F238E27FC236}">
                <a16:creationId xmlns:a16="http://schemas.microsoft.com/office/drawing/2014/main" id="{9A76EFC9-5541-124F-94A1-AF6FBC790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9074" y="4989513"/>
            <a:ext cx="3605206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z="2200" dirty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2024.</a:t>
            </a:r>
            <a:r>
              <a:rPr lang="ko-KR" altLang="en-US" sz="2200" dirty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 </a:t>
            </a:r>
            <a:r>
              <a:rPr lang="en-US" altLang="ko-KR" sz="2200" dirty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1</a:t>
            </a:r>
            <a:br>
              <a:rPr lang="en-US" altLang="ko-KR" sz="2200" dirty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</a:br>
            <a:br>
              <a:rPr lang="en-US" altLang="ko-KR" sz="2200" dirty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</a:br>
            <a:r>
              <a:rPr lang="ko-KR" altLang="en-US" sz="2200" dirty="0">
                <a:solidFill>
                  <a:srgbClr val="002060"/>
                </a:solidFill>
                <a:latin typeface="Hancom Sans Light" pitchFamily="50" charset="-127"/>
                <a:ea typeface="Hancom Sans Light" pitchFamily="50" charset="-127"/>
                <a:cs typeface="Arial" pitchFamily="34" charset="0"/>
              </a:rPr>
              <a:t>이창하</a:t>
            </a:r>
            <a:endParaRPr lang="en-US" altLang="ko-KR" sz="2200" dirty="0">
              <a:solidFill>
                <a:srgbClr val="002060"/>
              </a:solidFill>
              <a:latin typeface="Hancom Sans Light" pitchFamily="50" charset="-127"/>
              <a:ea typeface="Hancom Sans Light" pitchFamily="50" charset="-127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x159087384">
            <a:extLst>
              <a:ext uri="{FF2B5EF4-FFF2-40B4-BE49-F238E27FC236}">
                <a16:creationId xmlns:a16="http://schemas.microsoft.com/office/drawing/2014/main" id="{BC65AC4A-1D0C-7741-AC9E-4C4E2D0B9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36" y="2780134"/>
            <a:ext cx="10286949" cy="108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5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주요 용어 및 개념</a:t>
            </a:r>
            <a:endParaRPr lang="en-US" altLang="ko-KR" sz="5000" dirty="0">
              <a:solidFill>
                <a:srgbClr val="17365F"/>
              </a:solidFill>
              <a:latin typeface="Hancom Sans SemiBold" pitchFamily="50" charset="-127"/>
              <a:ea typeface="Hancom Sans Semi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411830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57724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획득 이미지에서 활성과 삭제 영역을 식별</a:t>
            </a:r>
            <a:endParaRPr lang="en-US" altLang="ko-KR" dirty="0"/>
          </a:p>
          <a:p>
            <a:pPr marL="288000" indent="-288000"/>
            <a:r>
              <a:rPr lang="ko-KR" altLang="en-US" dirty="0"/>
              <a:t>파일시스템 복호화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</p:spTree>
    <p:extLst>
      <p:ext uri="{BB962C8B-B14F-4D97-AF65-F5344CB8AC3E}">
        <p14:creationId xmlns:p14="http://schemas.microsoft.com/office/powerpoint/2010/main" val="17320696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1303DCA2-9677-4883-827F-496213F7CD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1994269"/>
            <a:ext cx="10729192" cy="4658820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슈퍼 블록에서 </a:t>
            </a:r>
            <a:r>
              <a:rPr lang="en-US" altLang="ko-KR" dirty="0"/>
              <a:t>F/S geometry</a:t>
            </a:r>
            <a:r>
              <a:rPr lang="ko-KR" altLang="en-US" dirty="0"/>
              <a:t> 식별</a:t>
            </a:r>
            <a:endParaRPr lang="en-US" altLang="ko-KR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CB19338-D39B-40EB-B725-A03186B6EEEC}"/>
              </a:ext>
            </a:extLst>
          </p:cNvPr>
          <p:cNvGrpSpPr/>
          <p:nvPr/>
        </p:nvGrpSpPr>
        <p:grpSpPr>
          <a:xfrm>
            <a:off x="4438228" y="5154539"/>
            <a:ext cx="6624735" cy="1368152"/>
            <a:chOff x="4438228" y="5154539"/>
            <a:chExt cx="6624735" cy="136815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7EB01B1-6631-435E-88D0-A75B89B7E32A}"/>
                </a:ext>
              </a:extLst>
            </p:cNvPr>
            <p:cNvSpPr/>
            <p:nvPr/>
          </p:nvSpPr>
          <p:spPr>
            <a:xfrm>
              <a:off x="4438228" y="5154539"/>
              <a:ext cx="6624735" cy="13681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+mn-ea"/>
              </a:endParaRPr>
            </a:p>
          </p:txBody>
        </p:sp>
        <p:sp>
          <p:nvSpPr>
            <p:cNvPr id="33" name="직사각형">
              <a:extLst>
                <a:ext uri="{FF2B5EF4-FFF2-40B4-BE49-F238E27FC236}">
                  <a16:creationId xmlns:a16="http://schemas.microsoft.com/office/drawing/2014/main" id="{A5E4F380-F748-424C-B11B-465B794C8CF4}"/>
                </a:ext>
              </a:extLst>
            </p:cNvPr>
            <p:cNvSpPr/>
            <p:nvPr/>
          </p:nvSpPr>
          <p:spPr>
            <a:xfrm>
              <a:off x="4613176" y="5316095"/>
              <a:ext cx="6305771" cy="1045039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3200">
                <a:latin typeface="+mn-ea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21B2D08-0668-4B9E-8D3B-2A44D11C25E6}"/>
                </a:ext>
              </a:extLst>
            </p:cNvPr>
            <p:cNvGrpSpPr/>
            <p:nvPr/>
          </p:nvGrpSpPr>
          <p:grpSpPr>
            <a:xfrm>
              <a:off x="4705497" y="5401356"/>
              <a:ext cx="924702" cy="870868"/>
              <a:chOff x="4782497" y="5401356"/>
              <a:chExt cx="924702" cy="870868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86E42D55-22D4-4A95-8775-ABF2B8CF5444}"/>
                  </a:ext>
                </a:extLst>
              </p:cNvPr>
              <p:cNvGrpSpPr/>
              <p:nvPr/>
            </p:nvGrpSpPr>
            <p:grpSpPr>
              <a:xfrm>
                <a:off x="4894159" y="5401356"/>
                <a:ext cx="813040" cy="870868"/>
                <a:chOff x="729131" y="3716237"/>
                <a:chExt cx="813040" cy="641692"/>
              </a:xfrm>
            </p:grpSpPr>
            <p:sp>
              <p:nvSpPr>
                <p:cNvPr id="39" name="Super Block">
                  <a:extLst>
                    <a:ext uri="{FF2B5EF4-FFF2-40B4-BE49-F238E27FC236}">
                      <a16:creationId xmlns:a16="http://schemas.microsoft.com/office/drawing/2014/main" id="{5384BA8A-445C-4C40-99D0-BDE89B9CC9DE}"/>
                    </a:ext>
                  </a:extLst>
                </p:cNvPr>
                <p:cNvSpPr/>
                <p:nvPr/>
              </p:nvSpPr>
              <p:spPr>
                <a:xfrm>
                  <a:off x="729131" y="3716238"/>
                  <a:ext cx="667568" cy="641691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pPr algn="r"/>
                  <a:r>
                    <a:rPr sz="1600" dirty="0">
                      <a:latin typeface="+mn-ea"/>
                      <a:ea typeface="+mn-ea"/>
                    </a:rPr>
                    <a:t>Super Block</a:t>
                  </a: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ADF10E6-6CB3-4F18-A32A-17CBC79BD587}"/>
                    </a:ext>
                  </a:extLst>
                </p:cNvPr>
                <p:cNvSpPr/>
                <p:nvPr/>
              </p:nvSpPr>
              <p:spPr>
                <a:xfrm>
                  <a:off x="1397545" y="3716237"/>
                  <a:ext cx="144626" cy="641691"/>
                </a:xfrm>
                <a:prstGeom prst="rect">
                  <a:avLst/>
                </a:prstGeom>
                <a:solidFill>
                  <a:srgbClr val="EBEB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3745C56-C59F-46BA-A038-FA3C7FBC7BF4}"/>
                  </a:ext>
                </a:extLst>
              </p:cNvPr>
              <p:cNvSpPr/>
              <p:nvPr/>
            </p:nvSpPr>
            <p:spPr>
              <a:xfrm>
                <a:off x="4782497" y="5401356"/>
                <a:ext cx="144626" cy="870867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0496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C263CB-220D-453A-A15A-D48BA2380EBA}"/>
              </a:ext>
            </a:extLst>
          </p:cNvPr>
          <p:cNvGrpSpPr/>
          <p:nvPr/>
        </p:nvGrpSpPr>
        <p:grpSpPr>
          <a:xfrm>
            <a:off x="4438228" y="5154539"/>
            <a:ext cx="6624735" cy="1368152"/>
            <a:chOff x="4438228" y="5154539"/>
            <a:chExt cx="6624735" cy="136815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0390620-7573-4B25-8744-91225908F425}"/>
                </a:ext>
              </a:extLst>
            </p:cNvPr>
            <p:cNvSpPr/>
            <p:nvPr/>
          </p:nvSpPr>
          <p:spPr>
            <a:xfrm>
              <a:off x="4438228" y="5154539"/>
              <a:ext cx="6624735" cy="13681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+mn-ea"/>
              </a:endParaRPr>
            </a:p>
          </p:txBody>
        </p:sp>
        <p:sp>
          <p:nvSpPr>
            <p:cNvPr id="22" name="직사각형">
              <a:extLst>
                <a:ext uri="{FF2B5EF4-FFF2-40B4-BE49-F238E27FC236}">
                  <a16:creationId xmlns:a16="http://schemas.microsoft.com/office/drawing/2014/main" id="{C6B9523F-0EAD-497A-B91A-60240D97D82A}"/>
                </a:ext>
              </a:extLst>
            </p:cNvPr>
            <p:cNvSpPr/>
            <p:nvPr/>
          </p:nvSpPr>
          <p:spPr>
            <a:xfrm>
              <a:off x="4613176" y="5316095"/>
              <a:ext cx="6305771" cy="1045039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3200">
                <a:latin typeface="+mn-ea"/>
              </a:endParaRPr>
            </a:p>
          </p:txBody>
        </p:sp>
        <p:sp>
          <p:nvSpPr>
            <p:cNvPr id="23" name="bitmap">
              <a:extLst>
                <a:ext uri="{FF2B5EF4-FFF2-40B4-BE49-F238E27FC236}">
                  <a16:creationId xmlns:a16="http://schemas.microsoft.com/office/drawing/2014/main" id="{4E7080B8-132B-48DD-A4DB-F74B9F7D3D9A}"/>
                </a:ext>
              </a:extLst>
            </p:cNvPr>
            <p:cNvSpPr/>
            <p:nvPr/>
          </p:nvSpPr>
          <p:spPr>
            <a:xfrm>
              <a:off x="5739009" y="5411990"/>
              <a:ext cx="1012344" cy="8708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B</a:t>
              </a:r>
              <a:r>
                <a:rPr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itmap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8E9E0D3-C635-436C-AF62-3699BB5BE07A}"/>
                </a:ext>
              </a:extLst>
            </p:cNvPr>
            <p:cNvGrpSpPr/>
            <p:nvPr/>
          </p:nvGrpSpPr>
          <p:grpSpPr>
            <a:xfrm>
              <a:off x="6863559" y="5408785"/>
              <a:ext cx="1012344" cy="870866"/>
              <a:chOff x="6911684" y="5400761"/>
              <a:chExt cx="1012344" cy="870866"/>
            </a:xfrm>
          </p:grpSpPr>
          <p:sp>
            <p:nvSpPr>
              <p:cNvPr id="32" name="bitmap">
                <a:extLst>
                  <a:ext uri="{FF2B5EF4-FFF2-40B4-BE49-F238E27FC236}">
                    <a16:creationId xmlns:a16="http://schemas.microsoft.com/office/drawing/2014/main" id="{CDFF6AA0-5201-49C5-913C-DC17142E2565}"/>
                  </a:ext>
                </a:extLst>
              </p:cNvPr>
              <p:cNvSpPr/>
              <p:nvPr/>
            </p:nvSpPr>
            <p:spPr>
              <a:xfrm>
                <a:off x="6911684" y="5400761"/>
                <a:ext cx="1012344" cy="870866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endParaRPr sz="195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FAE067-CA90-4F0F-9C9F-F926D684BFC7}"/>
                  </a:ext>
                </a:extLst>
              </p:cNvPr>
              <p:cNvSpPr txBox="1"/>
              <p:nvPr/>
            </p:nvSpPr>
            <p:spPr>
              <a:xfrm>
                <a:off x="7065564" y="5602259"/>
                <a:ext cx="74356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lang="en-US" altLang="ko-KR" sz="1600" dirty="0">
                    <a:solidFill>
                      <a:srgbClr val="767171"/>
                    </a:solidFill>
                    <a:latin typeface="+mn-ea"/>
                  </a:rPr>
                  <a:t>iNode</a:t>
                </a:r>
                <a:br>
                  <a:rPr lang="en-US" altLang="ko-KR" sz="1600" dirty="0">
                    <a:solidFill>
                      <a:srgbClr val="767171"/>
                    </a:solidFill>
                    <a:latin typeface="+mn-ea"/>
                  </a:rPr>
                </a:br>
                <a:r>
                  <a:rPr lang="en-US" altLang="ko-KR" sz="1600" dirty="0">
                    <a:solidFill>
                      <a:srgbClr val="767171"/>
                    </a:solidFill>
                    <a:latin typeface="+mn-ea"/>
                  </a:rPr>
                  <a:t>table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FD58F7C-C19F-4915-A7A1-96038978A3DF}"/>
                </a:ext>
              </a:extLst>
            </p:cNvPr>
            <p:cNvGrpSpPr/>
            <p:nvPr/>
          </p:nvGrpSpPr>
          <p:grpSpPr>
            <a:xfrm>
              <a:off x="4705497" y="5401356"/>
              <a:ext cx="924702" cy="870868"/>
              <a:chOff x="4782497" y="5401356"/>
              <a:chExt cx="924702" cy="870868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612970D4-E033-496F-839D-043518482369}"/>
                  </a:ext>
                </a:extLst>
              </p:cNvPr>
              <p:cNvGrpSpPr/>
              <p:nvPr/>
            </p:nvGrpSpPr>
            <p:grpSpPr>
              <a:xfrm>
                <a:off x="4894159" y="5401356"/>
                <a:ext cx="813040" cy="870868"/>
                <a:chOff x="729131" y="3716237"/>
                <a:chExt cx="813040" cy="641692"/>
              </a:xfrm>
            </p:grpSpPr>
            <p:sp>
              <p:nvSpPr>
                <p:cNvPr id="52" name="Super Block">
                  <a:extLst>
                    <a:ext uri="{FF2B5EF4-FFF2-40B4-BE49-F238E27FC236}">
                      <a16:creationId xmlns:a16="http://schemas.microsoft.com/office/drawing/2014/main" id="{76947B1F-CA88-4EBD-93F0-BD9770ADF3CA}"/>
                    </a:ext>
                  </a:extLst>
                </p:cNvPr>
                <p:cNvSpPr/>
                <p:nvPr/>
              </p:nvSpPr>
              <p:spPr>
                <a:xfrm>
                  <a:off x="729131" y="3716238"/>
                  <a:ext cx="667568" cy="641691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pPr algn="r"/>
                  <a:r>
                    <a:rPr sz="1600" dirty="0">
                      <a:latin typeface="+mn-ea"/>
                      <a:ea typeface="+mn-ea"/>
                    </a:rPr>
                    <a:t>Super Block</a:t>
                  </a: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2FA71F65-239A-478C-8BB9-2F24DFB0FED7}"/>
                    </a:ext>
                  </a:extLst>
                </p:cNvPr>
                <p:cNvSpPr/>
                <p:nvPr/>
              </p:nvSpPr>
              <p:spPr>
                <a:xfrm>
                  <a:off x="1397545" y="3716237"/>
                  <a:ext cx="144626" cy="641691"/>
                </a:xfrm>
                <a:prstGeom prst="rect">
                  <a:avLst/>
                </a:prstGeom>
                <a:solidFill>
                  <a:srgbClr val="EBEB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92A9CC4-8524-407F-B9E4-D3B526992BB8}"/>
                  </a:ext>
                </a:extLst>
              </p:cNvPr>
              <p:cNvSpPr/>
              <p:nvPr/>
            </p:nvSpPr>
            <p:spPr>
              <a:xfrm>
                <a:off x="4782497" y="5401356"/>
                <a:ext cx="144626" cy="870867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D877BD-8294-430B-BBEB-BB90376FFE14}"/>
              </a:ext>
            </a:extLst>
          </p:cNvPr>
          <p:cNvGrpSpPr/>
          <p:nvPr/>
        </p:nvGrpSpPr>
        <p:grpSpPr>
          <a:xfrm>
            <a:off x="4727689" y="4142604"/>
            <a:ext cx="3373322" cy="1261167"/>
            <a:chOff x="1573242" y="4277680"/>
            <a:chExt cx="3373322" cy="1261167"/>
          </a:xfrm>
        </p:grpSpPr>
        <p:sp>
          <p:nvSpPr>
            <p:cNvPr id="13" name="선">
              <a:extLst>
                <a:ext uri="{FF2B5EF4-FFF2-40B4-BE49-F238E27FC236}">
                  <a16:creationId xmlns:a16="http://schemas.microsoft.com/office/drawing/2014/main" id="{CB913141-2075-4F2A-8204-C3C04040FF3B}"/>
                </a:ext>
              </a:extLst>
            </p:cNvPr>
            <p:cNvSpPr/>
            <p:nvPr/>
          </p:nvSpPr>
          <p:spPr>
            <a:xfrm>
              <a:off x="1573242" y="4800218"/>
              <a:ext cx="1076530" cy="738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82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4" name="선">
              <a:extLst>
                <a:ext uri="{FF2B5EF4-FFF2-40B4-BE49-F238E27FC236}">
                  <a16:creationId xmlns:a16="http://schemas.microsoft.com/office/drawing/2014/main" id="{5B24D77A-CD24-4977-933A-B912DF7DAC05}"/>
                </a:ext>
              </a:extLst>
            </p:cNvPr>
            <p:cNvSpPr/>
            <p:nvPr/>
          </p:nvSpPr>
          <p:spPr>
            <a:xfrm>
              <a:off x="1701925" y="4542353"/>
              <a:ext cx="2092511" cy="992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82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5" name="선">
              <a:extLst>
                <a:ext uri="{FF2B5EF4-FFF2-40B4-BE49-F238E27FC236}">
                  <a16:creationId xmlns:a16="http://schemas.microsoft.com/office/drawing/2014/main" id="{98AB71BF-2072-4B6C-99A4-9E8B4F2AEE20}"/>
                </a:ext>
              </a:extLst>
            </p:cNvPr>
            <p:cNvSpPr/>
            <p:nvPr/>
          </p:nvSpPr>
          <p:spPr>
            <a:xfrm>
              <a:off x="1931481" y="4277680"/>
              <a:ext cx="3015083" cy="1257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82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</p:grpSp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4F5CA211-FA38-46F0-A6F5-B942747A27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1994269"/>
            <a:ext cx="10729192" cy="436686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슈퍼 블록에서 </a:t>
            </a:r>
            <a:r>
              <a:rPr lang="en-US" altLang="ko-KR" dirty="0"/>
              <a:t>F/S geometry</a:t>
            </a:r>
            <a:r>
              <a:rPr lang="ko-KR" altLang="en-US" dirty="0"/>
              <a:t> 식별</a:t>
            </a:r>
            <a:endParaRPr lang="en-US" altLang="ko-KR" dirty="0"/>
          </a:p>
        </p:txBody>
      </p:sp>
      <p:sp>
        <p:nvSpPr>
          <p:cNvPr id="54" name="Data Blocks">
            <a:extLst>
              <a:ext uri="{FF2B5EF4-FFF2-40B4-BE49-F238E27FC236}">
                <a16:creationId xmlns:a16="http://schemas.microsoft.com/office/drawing/2014/main" id="{83404E4D-5BB2-43A3-A4FC-05C74A99F7D7}"/>
              </a:ext>
            </a:extLst>
          </p:cNvPr>
          <p:cNvSpPr/>
          <p:nvPr/>
        </p:nvSpPr>
        <p:spPr>
          <a:xfrm>
            <a:off x="7989957" y="5400768"/>
            <a:ext cx="2808312" cy="870866"/>
          </a:xfrm>
          <a:prstGeom prst="rect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  Data Blocks</a:t>
            </a:r>
            <a:endParaRPr sz="16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546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1994269"/>
            <a:ext cx="10729192" cy="436686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슈퍼 블록에서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F/S geometry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식별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/>
              <a:t>루트 </a:t>
            </a:r>
            <a:r>
              <a:rPr lang="en-US" altLang="ko-KR" dirty="0"/>
              <a:t>iNode       </a:t>
            </a:r>
            <a:r>
              <a:rPr lang="ko-KR" altLang="en-US" dirty="0"/>
              <a:t>정보 가져오기 </a:t>
            </a:r>
            <a:r>
              <a:rPr lang="en-US" altLang="ko-KR" dirty="0"/>
              <a:t> iNode table</a:t>
            </a:r>
            <a:r>
              <a:rPr lang="ko-KR" altLang="en-US" dirty="0"/>
              <a:t>에서 읽기</a:t>
            </a:r>
            <a:endParaRPr lang="en-US" altLang="ko-KR" dirty="0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5DDA927-3637-4090-AEA4-968040C07BF3}"/>
              </a:ext>
            </a:extLst>
          </p:cNvPr>
          <p:cNvGrpSpPr/>
          <p:nvPr/>
        </p:nvGrpSpPr>
        <p:grpSpPr>
          <a:xfrm>
            <a:off x="4438228" y="5154539"/>
            <a:ext cx="6624735" cy="1368152"/>
            <a:chOff x="4438228" y="5154539"/>
            <a:chExt cx="6624735" cy="136815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C774569-ECA4-4388-A3D1-78741A408357}"/>
                </a:ext>
              </a:extLst>
            </p:cNvPr>
            <p:cNvSpPr/>
            <p:nvPr/>
          </p:nvSpPr>
          <p:spPr>
            <a:xfrm>
              <a:off x="4438228" y="5154539"/>
              <a:ext cx="6624735" cy="13681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+mn-ea"/>
              </a:endParaRPr>
            </a:p>
          </p:txBody>
        </p:sp>
        <p:sp>
          <p:nvSpPr>
            <p:cNvPr id="47" name="직사각형">
              <a:extLst>
                <a:ext uri="{FF2B5EF4-FFF2-40B4-BE49-F238E27FC236}">
                  <a16:creationId xmlns:a16="http://schemas.microsoft.com/office/drawing/2014/main" id="{69ECE659-9E11-4609-950E-72942AECC402}"/>
                </a:ext>
              </a:extLst>
            </p:cNvPr>
            <p:cNvSpPr/>
            <p:nvPr/>
          </p:nvSpPr>
          <p:spPr>
            <a:xfrm>
              <a:off x="4613176" y="5316095"/>
              <a:ext cx="6305771" cy="1045039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3200">
                <a:latin typeface="+mn-ea"/>
              </a:endParaRPr>
            </a:p>
          </p:txBody>
        </p:sp>
        <p:sp>
          <p:nvSpPr>
            <p:cNvPr id="48" name="bitmap">
              <a:extLst>
                <a:ext uri="{FF2B5EF4-FFF2-40B4-BE49-F238E27FC236}">
                  <a16:creationId xmlns:a16="http://schemas.microsoft.com/office/drawing/2014/main" id="{2A73FBCE-3B3D-45DA-9CC7-2DE6C80788D6}"/>
                </a:ext>
              </a:extLst>
            </p:cNvPr>
            <p:cNvSpPr/>
            <p:nvPr/>
          </p:nvSpPr>
          <p:spPr>
            <a:xfrm>
              <a:off x="5739009" y="5411990"/>
              <a:ext cx="1012344" cy="8708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B</a:t>
              </a:r>
              <a:r>
                <a:rPr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itmap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76D8479-B001-412A-ACA0-35034B23E45F}"/>
                </a:ext>
              </a:extLst>
            </p:cNvPr>
            <p:cNvGrpSpPr/>
            <p:nvPr/>
          </p:nvGrpSpPr>
          <p:grpSpPr>
            <a:xfrm>
              <a:off x="6863559" y="5408785"/>
              <a:ext cx="1012344" cy="870866"/>
              <a:chOff x="6911684" y="5400761"/>
              <a:chExt cx="1012344" cy="870866"/>
            </a:xfrm>
          </p:grpSpPr>
          <p:sp>
            <p:nvSpPr>
              <p:cNvPr id="56" name="bitmap">
                <a:extLst>
                  <a:ext uri="{FF2B5EF4-FFF2-40B4-BE49-F238E27FC236}">
                    <a16:creationId xmlns:a16="http://schemas.microsoft.com/office/drawing/2014/main" id="{C9EDE0DD-E00D-424D-9212-122CE22F4B34}"/>
                  </a:ext>
                </a:extLst>
              </p:cNvPr>
              <p:cNvSpPr/>
              <p:nvPr/>
            </p:nvSpPr>
            <p:spPr>
              <a:xfrm>
                <a:off x="6911684" y="5400761"/>
                <a:ext cx="1012344" cy="870866"/>
              </a:xfrm>
              <a:prstGeom prst="rect">
                <a:avLst/>
              </a:pr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endParaRPr sz="195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1ACF121-6187-462A-B867-DE2DE8CA0288}"/>
                  </a:ext>
                </a:extLst>
              </p:cNvPr>
              <p:cNvSpPr txBox="1"/>
              <p:nvPr/>
            </p:nvSpPr>
            <p:spPr>
              <a:xfrm>
                <a:off x="7065564" y="5602259"/>
                <a:ext cx="74356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lang="en-US" altLang="ko-KR" sz="1600" dirty="0">
                    <a:latin typeface="+mn-ea"/>
                  </a:rPr>
                  <a:t>iNode</a:t>
                </a:r>
                <a:br>
                  <a:rPr lang="en-US" altLang="ko-KR" sz="1600" dirty="0">
                    <a:latin typeface="+mn-ea"/>
                  </a:rPr>
                </a:br>
                <a:r>
                  <a:rPr lang="en-US" altLang="ko-KR" sz="1600" dirty="0">
                    <a:latin typeface="+mn-ea"/>
                  </a:rPr>
                  <a:t>table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E818D30C-6595-4431-BEEF-F5BD51FAD011}"/>
                </a:ext>
              </a:extLst>
            </p:cNvPr>
            <p:cNvGrpSpPr/>
            <p:nvPr/>
          </p:nvGrpSpPr>
          <p:grpSpPr>
            <a:xfrm>
              <a:off x="4705497" y="5401356"/>
              <a:ext cx="924702" cy="870868"/>
              <a:chOff x="4782497" y="5401356"/>
              <a:chExt cx="924702" cy="870868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E2006165-71AD-415F-873F-503340CD8361}"/>
                  </a:ext>
                </a:extLst>
              </p:cNvPr>
              <p:cNvGrpSpPr/>
              <p:nvPr/>
            </p:nvGrpSpPr>
            <p:grpSpPr>
              <a:xfrm>
                <a:off x="4894159" y="5401356"/>
                <a:ext cx="813040" cy="870868"/>
                <a:chOff x="729131" y="3716237"/>
                <a:chExt cx="813040" cy="641692"/>
              </a:xfrm>
            </p:grpSpPr>
            <p:sp>
              <p:nvSpPr>
                <p:cNvPr id="54" name="Super Block">
                  <a:extLst>
                    <a:ext uri="{FF2B5EF4-FFF2-40B4-BE49-F238E27FC236}">
                      <a16:creationId xmlns:a16="http://schemas.microsoft.com/office/drawing/2014/main" id="{09063532-832E-4280-A809-388F8EC61F35}"/>
                    </a:ext>
                  </a:extLst>
                </p:cNvPr>
                <p:cNvSpPr/>
                <p:nvPr/>
              </p:nvSpPr>
              <p:spPr>
                <a:xfrm>
                  <a:off x="729131" y="3716238"/>
                  <a:ext cx="667568" cy="641691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pPr algn="r"/>
                  <a:r>
                    <a:rPr sz="1600" dirty="0">
                      <a:latin typeface="+mn-ea"/>
                      <a:ea typeface="+mn-ea"/>
                    </a:rPr>
                    <a:t>Super Block</a:t>
                  </a: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A825F92E-FA05-420C-9A94-4834F6FC1567}"/>
                    </a:ext>
                  </a:extLst>
                </p:cNvPr>
                <p:cNvSpPr/>
                <p:nvPr/>
              </p:nvSpPr>
              <p:spPr>
                <a:xfrm>
                  <a:off x="1397545" y="3716237"/>
                  <a:ext cx="144626" cy="641691"/>
                </a:xfrm>
                <a:prstGeom prst="rect">
                  <a:avLst/>
                </a:prstGeom>
                <a:solidFill>
                  <a:srgbClr val="EBEB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FDE5DEC-B732-4462-B692-5C1A832021F8}"/>
                  </a:ext>
                </a:extLst>
              </p:cNvPr>
              <p:cNvSpPr/>
              <p:nvPr/>
            </p:nvSpPr>
            <p:spPr>
              <a:xfrm>
                <a:off x="4782497" y="5401356"/>
                <a:ext cx="144626" cy="870867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2065272-692E-4664-8287-A78163292C6F}"/>
              </a:ext>
            </a:extLst>
          </p:cNvPr>
          <p:cNvCxnSpPr/>
          <p:nvPr/>
        </p:nvCxnSpPr>
        <p:spPr>
          <a:xfrm>
            <a:off x="2599176" y="3056878"/>
            <a:ext cx="2880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">
            <a:extLst>
              <a:ext uri="{FF2B5EF4-FFF2-40B4-BE49-F238E27FC236}">
                <a16:creationId xmlns:a16="http://schemas.microsoft.com/office/drawing/2014/main" id="{B4033FC2-61F9-4032-9AD2-0F0852D647A8}"/>
              </a:ext>
            </a:extLst>
          </p:cNvPr>
          <p:cNvSpPr txBox="1"/>
          <p:nvPr/>
        </p:nvSpPr>
        <p:spPr>
          <a:xfrm>
            <a:off x="4724873" y="5368600"/>
            <a:ext cx="206788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sz="1400" dirty="0">
                <a:latin typeface="+mn-ea"/>
                <a:ea typeface="+mn-ea"/>
              </a:rPr>
              <a:t>2</a:t>
            </a:r>
          </a:p>
        </p:txBody>
      </p:sp>
      <p:sp>
        <p:nvSpPr>
          <p:cNvPr id="31" name="직사각형">
            <a:extLst>
              <a:ext uri="{FF2B5EF4-FFF2-40B4-BE49-F238E27FC236}">
                <a16:creationId xmlns:a16="http://schemas.microsoft.com/office/drawing/2014/main" id="{9C2F665B-4F8B-4153-86E9-00FA0CD57B9E}"/>
              </a:ext>
            </a:extLst>
          </p:cNvPr>
          <p:cNvSpPr/>
          <p:nvPr/>
        </p:nvSpPr>
        <p:spPr>
          <a:xfrm>
            <a:off x="9646862" y="1750027"/>
            <a:ext cx="265407" cy="290542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dirty="0"/>
          </a:p>
        </p:txBody>
      </p:sp>
      <p:sp>
        <p:nvSpPr>
          <p:cNvPr id="38" name="직사각형">
            <a:extLst>
              <a:ext uri="{FF2B5EF4-FFF2-40B4-BE49-F238E27FC236}">
                <a16:creationId xmlns:a16="http://schemas.microsoft.com/office/drawing/2014/main" id="{FDC04C81-E073-4F5C-AD5C-2B851E301FAA}"/>
              </a:ext>
            </a:extLst>
          </p:cNvPr>
          <p:cNvSpPr/>
          <p:nvPr/>
        </p:nvSpPr>
        <p:spPr>
          <a:xfrm>
            <a:off x="6967782" y="5452774"/>
            <a:ext cx="206750" cy="194472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sz="1600" dirty="0"/>
              <a:t>2</a:t>
            </a:r>
            <a:endParaRPr sz="1600" dirty="0"/>
          </a:p>
        </p:txBody>
      </p:sp>
      <p:sp>
        <p:nvSpPr>
          <p:cNvPr id="39" name="선">
            <a:extLst>
              <a:ext uri="{FF2B5EF4-FFF2-40B4-BE49-F238E27FC236}">
                <a16:creationId xmlns:a16="http://schemas.microsoft.com/office/drawing/2014/main" id="{355E176A-13D3-47B8-B1BF-1D4ACBC6D506}"/>
              </a:ext>
            </a:extLst>
          </p:cNvPr>
          <p:cNvSpPr/>
          <p:nvPr/>
        </p:nvSpPr>
        <p:spPr>
          <a:xfrm>
            <a:off x="4817159" y="4697495"/>
            <a:ext cx="2235717" cy="703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8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59" name="Data Blocks">
            <a:extLst>
              <a:ext uri="{FF2B5EF4-FFF2-40B4-BE49-F238E27FC236}">
                <a16:creationId xmlns:a16="http://schemas.microsoft.com/office/drawing/2014/main" id="{3B07D7ED-F27C-461F-AA07-012B166860A6}"/>
              </a:ext>
            </a:extLst>
          </p:cNvPr>
          <p:cNvSpPr/>
          <p:nvPr/>
        </p:nvSpPr>
        <p:spPr>
          <a:xfrm>
            <a:off x="7989957" y="5400768"/>
            <a:ext cx="2808312" cy="870866"/>
          </a:xfrm>
          <a:prstGeom prst="rect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  Data Blocks</a:t>
            </a:r>
            <a:endParaRPr sz="16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82162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1994269"/>
            <a:ext cx="10729192" cy="436686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슈퍼 블록에서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F/S geometry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식별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정보 가져오기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iNode table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읽기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/>
              <a:t>루트 </a:t>
            </a:r>
            <a:r>
              <a:rPr lang="en-US" altLang="ko-KR" dirty="0"/>
              <a:t>iNode</a:t>
            </a:r>
            <a:r>
              <a:rPr lang="ko-KR" altLang="en-US" dirty="0"/>
              <a:t>의 자식을 읽음</a:t>
            </a:r>
            <a:endParaRPr lang="en-US" altLang="ko-KR" dirty="0"/>
          </a:p>
          <a:p>
            <a:pPr marL="288000" indent="-288000"/>
            <a:endParaRPr lang="en-US" altLang="ko-KR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8D7D69A-A1AF-4EE3-B672-68AB41BEC686}"/>
              </a:ext>
            </a:extLst>
          </p:cNvPr>
          <p:cNvGrpSpPr/>
          <p:nvPr/>
        </p:nvGrpSpPr>
        <p:grpSpPr>
          <a:xfrm>
            <a:off x="4438228" y="5154539"/>
            <a:ext cx="6624735" cy="1368152"/>
            <a:chOff x="4438228" y="5154539"/>
            <a:chExt cx="6624735" cy="136815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7B273FE-5E50-4CAE-8DDB-AC1D8E85375B}"/>
                </a:ext>
              </a:extLst>
            </p:cNvPr>
            <p:cNvSpPr/>
            <p:nvPr/>
          </p:nvSpPr>
          <p:spPr>
            <a:xfrm>
              <a:off x="4438228" y="5154539"/>
              <a:ext cx="6624735" cy="13681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+mn-ea"/>
              </a:endParaRPr>
            </a:p>
          </p:txBody>
        </p:sp>
        <p:sp>
          <p:nvSpPr>
            <p:cNvPr id="46" name="직사각형">
              <a:extLst>
                <a:ext uri="{FF2B5EF4-FFF2-40B4-BE49-F238E27FC236}">
                  <a16:creationId xmlns:a16="http://schemas.microsoft.com/office/drawing/2014/main" id="{EEF54587-AB01-4499-9764-ECE1F40958A2}"/>
                </a:ext>
              </a:extLst>
            </p:cNvPr>
            <p:cNvSpPr/>
            <p:nvPr/>
          </p:nvSpPr>
          <p:spPr>
            <a:xfrm>
              <a:off x="4613176" y="5316095"/>
              <a:ext cx="6305771" cy="1045039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3200">
                <a:latin typeface="+mn-ea"/>
              </a:endParaRPr>
            </a:p>
          </p:txBody>
        </p:sp>
        <p:sp>
          <p:nvSpPr>
            <p:cNvPr id="47" name="bitmap">
              <a:extLst>
                <a:ext uri="{FF2B5EF4-FFF2-40B4-BE49-F238E27FC236}">
                  <a16:creationId xmlns:a16="http://schemas.microsoft.com/office/drawing/2014/main" id="{62706544-8887-4B72-958A-B767944FD291}"/>
                </a:ext>
              </a:extLst>
            </p:cNvPr>
            <p:cNvSpPr/>
            <p:nvPr/>
          </p:nvSpPr>
          <p:spPr>
            <a:xfrm>
              <a:off x="5739009" y="5411990"/>
              <a:ext cx="1012344" cy="8708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B</a:t>
              </a:r>
              <a:r>
                <a:rPr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itmap</a:t>
              </a:r>
            </a:p>
          </p:txBody>
        </p:sp>
        <p:sp>
          <p:nvSpPr>
            <p:cNvPr id="48" name="Data Blocks">
              <a:extLst>
                <a:ext uri="{FF2B5EF4-FFF2-40B4-BE49-F238E27FC236}">
                  <a16:creationId xmlns:a16="http://schemas.microsoft.com/office/drawing/2014/main" id="{E8B9140B-6ED1-4D92-B2A8-1FB1EE491290}"/>
                </a:ext>
              </a:extLst>
            </p:cNvPr>
            <p:cNvSpPr/>
            <p:nvPr/>
          </p:nvSpPr>
          <p:spPr>
            <a:xfrm>
              <a:off x="7989957" y="5400768"/>
              <a:ext cx="2808312" cy="87086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lang="en-US" sz="1600" dirty="0">
                  <a:solidFill>
                    <a:schemeClr val="tx1"/>
                  </a:solidFill>
                  <a:latin typeface="+mn-ea"/>
                  <a:ea typeface="+mn-ea"/>
                </a:rPr>
                <a:t>    Data Blocks</a:t>
              </a:r>
              <a:endParaRPr sz="16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3DDDDEF-C3D2-4EC1-B856-24D96D1F3A49}"/>
                </a:ext>
              </a:extLst>
            </p:cNvPr>
            <p:cNvGrpSpPr/>
            <p:nvPr/>
          </p:nvGrpSpPr>
          <p:grpSpPr>
            <a:xfrm>
              <a:off x="6863559" y="5408785"/>
              <a:ext cx="1012344" cy="870866"/>
              <a:chOff x="6911684" y="5400761"/>
              <a:chExt cx="1012344" cy="870866"/>
            </a:xfrm>
          </p:grpSpPr>
          <p:sp>
            <p:nvSpPr>
              <p:cNvPr id="63" name="bitmap">
                <a:extLst>
                  <a:ext uri="{FF2B5EF4-FFF2-40B4-BE49-F238E27FC236}">
                    <a16:creationId xmlns:a16="http://schemas.microsoft.com/office/drawing/2014/main" id="{45CA72C3-4072-4B07-A1BF-7CBF42F14F12}"/>
                  </a:ext>
                </a:extLst>
              </p:cNvPr>
              <p:cNvSpPr/>
              <p:nvPr/>
            </p:nvSpPr>
            <p:spPr>
              <a:xfrm>
                <a:off x="6911684" y="5400761"/>
                <a:ext cx="1012344" cy="870866"/>
              </a:xfrm>
              <a:prstGeom prst="rect">
                <a:avLst/>
              </a:pr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endParaRPr sz="195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6C043FF-E67E-4A61-B463-CFF205C2F92E}"/>
                  </a:ext>
                </a:extLst>
              </p:cNvPr>
              <p:cNvSpPr txBox="1"/>
              <p:nvPr/>
            </p:nvSpPr>
            <p:spPr>
              <a:xfrm>
                <a:off x="7065564" y="5602259"/>
                <a:ext cx="74356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lang="en-US" altLang="ko-KR" sz="1600" dirty="0">
                    <a:latin typeface="+mn-ea"/>
                  </a:rPr>
                  <a:t>iNode</a:t>
                </a:r>
                <a:br>
                  <a:rPr lang="en-US" altLang="ko-KR" sz="1600" dirty="0">
                    <a:latin typeface="+mn-ea"/>
                  </a:rPr>
                </a:br>
                <a:r>
                  <a:rPr lang="en-US" altLang="ko-KR" sz="1600" dirty="0">
                    <a:latin typeface="+mn-ea"/>
                  </a:rPr>
                  <a:t>table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AADF61E-C6F6-4660-917F-3E505C1F6D95}"/>
                </a:ext>
              </a:extLst>
            </p:cNvPr>
            <p:cNvGrpSpPr/>
            <p:nvPr/>
          </p:nvGrpSpPr>
          <p:grpSpPr>
            <a:xfrm>
              <a:off x="4705497" y="5401356"/>
              <a:ext cx="924702" cy="870868"/>
              <a:chOff x="4782497" y="5401356"/>
              <a:chExt cx="924702" cy="870868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EB8ACC4D-48BC-4981-ACB6-88DE3923A9C3}"/>
                  </a:ext>
                </a:extLst>
              </p:cNvPr>
              <p:cNvGrpSpPr/>
              <p:nvPr/>
            </p:nvGrpSpPr>
            <p:grpSpPr>
              <a:xfrm>
                <a:off x="4894159" y="5401356"/>
                <a:ext cx="813040" cy="870868"/>
                <a:chOff x="729131" y="3716237"/>
                <a:chExt cx="813040" cy="641692"/>
              </a:xfrm>
            </p:grpSpPr>
            <p:sp>
              <p:nvSpPr>
                <p:cNvPr id="60" name="Super Block">
                  <a:extLst>
                    <a:ext uri="{FF2B5EF4-FFF2-40B4-BE49-F238E27FC236}">
                      <a16:creationId xmlns:a16="http://schemas.microsoft.com/office/drawing/2014/main" id="{88F4FD80-6BE7-4A0C-8622-088C9DBA7B52}"/>
                    </a:ext>
                  </a:extLst>
                </p:cNvPr>
                <p:cNvSpPr/>
                <p:nvPr/>
              </p:nvSpPr>
              <p:spPr>
                <a:xfrm>
                  <a:off x="729131" y="3716238"/>
                  <a:ext cx="667568" cy="64169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pPr algn="r"/>
                  <a:r>
                    <a:rPr sz="16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Super Block</a:t>
                  </a: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79EB85AC-6A1D-4791-BFD6-71E60FE62D7C}"/>
                    </a:ext>
                  </a:extLst>
                </p:cNvPr>
                <p:cNvSpPr/>
                <p:nvPr/>
              </p:nvSpPr>
              <p:spPr>
                <a:xfrm>
                  <a:off x="1397545" y="3716237"/>
                  <a:ext cx="144626" cy="641691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3B262C8-9BCF-4337-B16A-08B4FDCCCDF2}"/>
                  </a:ext>
                </a:extLst>
              </p:cNvPr>
              <p:cNvSpPr/>
              <p:nvPr/>
            </p:nvSpPr>
            <p:spPr>
              <a:xfrm>
                <a:off x="4782497" y="5401356"/>
                <a:ext cx="144626" cy="870867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3254A8-2792-4772-8211-887A2C2C2F9E}"/>
              </a:ext>
            </a:extLst>
          </p:cNvPr>
          <p:cNvCxnSpPr/>
          <p:nvPr/>
        </p:nvCxnSpPr>
        <p:spPr>
          <a:xfrm>
            <a:off x="2599176" y="3056878"/>
            <a:ext cx="28803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">
            <a:extLst>
              <a:ext uri="{FF2B5EF4-FFF2-40B4-BE49-F238E27FC236}">
                <a16:creationId xmlns:a16="http://schemas.microsoft.com/office/drawing/2014/main" id="{3F815DB3-9C53-4995-86C2-5C80D12FE496}"/>
              </a:ext>
            </a:extLst>
          </p:cNvPr>
          <p:cNvSpPr/>
          <p:nvPr/>
        </p:nvSpPr>
        <p:spPr>
          <a:xfrm>
            <a:off x="9646862" y="1750027"/>
            <a:ext cx="265407" cy="290542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dirty="0"/>
          </a:p>
        </p:txBody>
      </p:sp>
      <p:sp>
        <p:nvSpPr>
          <p:cNvPr id="35" name="직사각형">
            <a:extLst>
              <a:ext uri="{FF2B5EF4-FFF2-40B4-BE49-F238E27FC236}">
                <a16:creationId xmlns:a16="http://schemas.microsoft.com/office/drawing/2014/main" id="{C7B4556F-949C-411D-B8E7-6FA4F9B9CD0E}"/>
              </a:ext>
            </a:extLst>
          </p:cNvPr>
          <p:cNvSpPr/>
          <p:nvPr/>
        </p:nvSpPr>
        <p:spPr>
          <a:xfrm>
            <a:off x="6967782" y="5452774"/>
            <a:ext cx="206750" cy="194472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sz="1400" dirty="0"/>
              <a:t>2</a:t>
            </a:r>
            <a:endParaRPr sz="1600" dirty="0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4D45FB2B-DB64-475A-87A8-19D6F36F8FE9}"/>
              </a:ext>
            </a:extLst>
          </p:cNvPr>
          <p:cNvCxnSpPr>
            <a:cxnSpLocks/>
          </p:cNvCxnSpPr>
          <p:nvPr/>
        </p:nvCxnSpPr>
        <p:spPr>
          <a:xfrm>
            <a:off x="7209469" y="5509430"/>
            <a:ext cx="86159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CD219F1-7882-429D-BA83-94116FC462CD}"/>
              </a:ext>
            </a:extLst>
          </p:cNvPr>
          <p:cNvGrpSpPr/>
          <p:nvPr/>
        </p:nvGrpSpPr>
        <p:grpSpPr>
          <a:xfrm>
            <a:off x="8079183" y="5436736"/>
            <a:ext cx="781974" cy="791973"/>
            <a:chOff x="6558979" y="7529068"/>
            <a:chExt cx="877190" cy="968757"/>
          </a:xfrm>
        </p:grpSpPr>
        <p:sp>
          <p:nvSpPr>
            <p:cNvPr id="80" name="직사각형">
              <a:extLst>
                <a:ext uri="{FF2B5EF4-FFF2-40B4-BE49-F238E27FC236}">
                  <a16:creationId xmlns:a16="http://schemas.microsoft.com/office/drawing/2014/main" id="{8A7C84A3-DE62-4C4C-9336-58D01E72A45D}"/>
                </a:ext>
              </a:extLst>
            </p:cNvPr>
            <p:cNvSpPr/>
            <p:nvPr/>
          </p:nvSpPr>
          <p:spPr>
            <a:xfrm>
              <a:off x="6558979" y="7529068"/>
              <a:ext cx="877190" cy="968757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82" name="직사각형">
              <a:extLst>
                <a:ext uri="{FF2B5EF4-FFF2-40B4-BE49-F238E27FC236}">
                  <a16:creationId xmlns:a16="http://schemas.microsoft.com/office/drawing/2014/main" id="{B3F65160-FBD8-4550-85A0-BBA750C936DB}"/>
                </a:ext>
              </a:extLst>
            </p:cNvPr>
            <p:cNvSpPr/>
            <p:nvPr/>
          </p:nvSpPr>
          <p:spPr>
            <a:xfrm>
              <a:off x="6667290" y="7684735"/>
              <a:ext cx="289746" cy="284832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13</a:t>
              </a:r>
              <a:endParaRPr dirty="0"/>
            </a:p>
          </p:txBody>
        </p:sp>
        <p:sp>
          <p:nvSpPr>
            <p:cNvPr id="83" name="직사각형">
              <a:extLst>
                <a:ext uri="{FF2B5EF4-FFF2-40B4-BE49-F238E27FC236}">
                  <a16:creationId xmlns:a16="http://schemas.microsoft.com/office/drawing/2014/main" id="{DEEF7A92-C3CE-4596-A058-AAD2F3705A13}"/>
                </a:ext>
              </a:extLst>
            </p:cNvPr>
            <p:cNvSpPr/>
            <p:nvPr/>
          </p:nvSpPr>
          <p:spPr>
            <a:xfrm>
              <a:off x="7026629" y="7687558"/>
              <a:ext cx="289746" cy="284832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17</a:t>
              </a:r>
              <a:endParaRPr dirty="0"/>
            </a:p>
          </p:txBody>
        </p:sp>
        <p:sp>
          <p:nvSpPr>
            <p:cNvPr id="84" name="직사각형">
              <a:extLst>
                <a:ext uri="{FF2B5EF4-FFF2-40B4-BE49-F238E27FC236}">
                  <a16:creationId xmlns:a16="http://schemas.microsoft.com/office/drawing/2014/main" id="{8B2B8214-5075-4228-B429-2E36D55D6BF7}"/>
                </a:ext>
              </a:extLst>
            </p:cNvPr>
            <p:cNvSpPr/>
            <p:nvPr/>
          </p:nvSpPr>
          <p:spPr>
            <a:xfrm>
              <a:off x="6667290" y="8084820"/>
              <a:ext cx="289745" cy="284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18</a:t>
              </a:r>
              <a:endParaRPr dirty="0"/>
            </a:p>
          </p:txBody>
        </p:sp>
        <p:sp>
          <p:nvSpPr>
            <p:cNvPr id="85" name="직사각형">
              <a:extLst>
                <a:ext uri="{FF2B5EF4-FFF2-40B4-BE49-F238E27FC236}">
                  <a16:creationId xmlns:a16="http://schemas.microsoft.com/office/drawing/2014/main" id="{1480114B-786C-4EE1-A5BB-38EEF1E754C5}"/>
                </a:ext>
              </a:extLst>
            </p:cNvPr>
            <p:cNvSpPr/>
            <p:nvPr/>
          </p:nvSpPr>
          <p:spPr>
            <a:xfrm>
              <a:off x="7026629" y="8084819"/>
              <a:ext cx="289746" cy="2848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19</a:t>
              </a:r>
              <a:endParaRPr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95D1729-61B1-4C96-9ADE-22392ACC6F61}"/>
              </a:ext>
            </a:extLst>
          </p:cNvPr>
          <p:cNvGrpSpPr/>
          <p:nvPr/>
        </p:nvGrpSpPr>
        <p:grpSpPr>
          <a:xfrm>
            <a:off x="7566629" y="4035673"/>
            <a:ext cx="1212005" cy="847482"/>
            <a:chOff x="8740517" y="5880564"/>
            <a:chExt cx="1212005" cy="847482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BC54FD3E-3650-428F-9FE2-94610939A398}"/>
                </a:ext>
              </a:extLst>
            </p:cNvPr>
            <p:cNvGrpSpPr/>
            <p:nvPr/>
          </p:nvGrpSpPr>
          <p:grpSpPr>
            <a:xfrm>
              <a:off x="8740517" y="5880564"/>
              <a:ext cx="1212005" cy="847482"/>
              <a:chOff x="8743146" y="5849125"/>
              <a:chExt cx="1212005" cy="847482"/>
            </a:xfrm>
          </p:grpSpPr>
          <p:sp>
            <p:nvSpPr>
              <p:cNvPr id="92" name="직사각형">
                <a:extLst>
                  <a:ext uri="{FF2B5EF4-FFF2-40B4-BE49-F238E27FC236}">
                    <a16:creationId xmlns:a16="http://schemas.microsoft.com/office/drawing/2014/main" id="{67B1E9E2-A67A-4431-9B97-0A000E52D1C7}"/>
                  </a:ext>
                </a:extLst>
              </p:cNvPr>
              <p:cNvSpPr/>
              <p:nvPr/>
            </p:nvSpPr>
            <p:spPr>
              <a:xfrm>
                <a:off x="8743146" y="5881116"/>
                <a:ext cx="289745" cy="284833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endParaRPr sz="1600">
                  <a:latin typeface="+mn-ea"/>
                </a:endParaRPr>
              </a:p>
            </p:txBody>
          </p:sp>
          <p:sp>
            <p:nvSpPr>
              <p:cNvPr id="93" name="파일 DirEntry">
                <a:extLst>
                  <a:ext uri="{FF2B5EF4-FFF2-40B4-BE49-F238E27FC236}">
                    <a16:creationId xmlns:a16="http://schemas.microsoft.com/office/drawing/2014/main" id="{C23CC05D-A55C-43E7-BD7A-162BCE2EC6CC}"/>
                  </a:ext>
                </a:extLst>
              </p:cNvPr>
              <p:cNvSpPr txBox="1"/>
              <p:nvPr/>
            </p:nvSpPr>
            <p:spPr>
              <a:xfrm>
                <a:off x="9198819" y="5849125"/>
                <a:ext cx="445635" cy="34881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600" dirty="0" err="1">
                    <a:solidFill>
                      <a:schemeClr val="tx1"/>
                    </a:solidFill>
                    <a:latin typeface="+mn-ea"/>
                  </a:rPr>
                  <a:t>파일</a:t>
                </a:r>
                <a:endParaRPr sz="16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6" name="디렉토리 DirEntry">
                <a:extLst>
                  <a:ext uri="{FF2B5EF4-FFF2-40B4-BE49-F238E27FC236}">
                    <a16:creationId xmlns:a16="http://schemas.microsoft.com/office/drawing/2014/main" id="{30EADAA6-50B1-43C9-BA94-99A6B81E5361}"/>
                  </a:ext>
                </a:extLst>
              </p:cNvPr>
              <p:cNvSpPr txBox="1"/>
              <p:nvPr/>
            </p:nvSpPr>
            <p:spPr>
              <a:xfrm>
                <a:off x="9166474" y="6347794"/>
                <a:ext cx="788677" cy="34881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600" dirty="0" err="1">
                    <a:solidFill>
                      <a:schemeClr val="tx1"/>
                    </a:solidFill>
                    <a:latin typeface="+mn-ea"/>
                  </a:rPr>
                  <a:t>디렉토리</a:t>
                </a:r>
                <a:endParaRPr sz="16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91" name="직사각형">
              <a:extLst>
                <a:ext uri="{FF2B5EF4-FFF2-40B4-BE49-F238E27FC236}">
                  <a16:creationId xmlns:a16="http://schemas.microsoft.com/office/drawing/2014/main" id="{68445331-AAC7-4950-80C9-2420AEB0059E}"/>
                </a:ext>
              </a:extLst>
            </p:cNvPr>
            <p:cNvSpPr/>
            <p:nvPr/>
          </p:nvSpPr>
          <p:spPr>
            <a:xfrm>
              <a:off x="8760542" y="6396292"/>
              <a:ext cx="280830" cy="284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 sz="160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5082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1994269"/>
            <a:ext cx="10729192" cy="4746304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슈퍼 블록에서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F/S geometry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식별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정보 가져오기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iNode table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읽기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/>
              <a:t>루트 </a:t>
            </a:r>
            <a:r>
              <a:rPr lang="en-US" altLang="ko-KR" dirty="0"/>
              <a:t>iNode</a:t>
            </a:r>
            <a:r>
              <a:rPr lang="ko-KR" altLang="en-US" dirty="0"/>
              <a:t>의 자식을 읽음</a:t>
            </a:r>
            <a:endParaRPr lang="en-US" altLang="ko-KR" dirty="0"/>
          </a:p>
          <a:p>
            <a:pPr marL="288000" indent="-288000"/>
            <a:endParaRPr lang="en-US" altLang="ko-KR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756C075-11C7-46A4-9EC1-E0661E06E44D}"/>
              </a:ext>
            </a:extLst>
          </p:cNvPr>
          <p:cNvGrpSpPr/>
          <p:nvPr/>
        </p:nvGrpSpPr>
        <p:grpSpPr>
          <a:xfrm>
            <a:off x="4438228" y="5154539"/>
            <a:ext cx="6624735" cy="1368152"/>
            <a:chOff x="4438228" y="5154539"/>
            <a:chExt cx="6624735" cy="1368152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5E060A4-FAE1-4A6F-95E1-02E9639B4BEF}"/>
                </a:ext>
              </a:extLst>
            </p:cNvPr>
            <p:cNvSpPr/>
            <p:nvPr/>
          </p:nvSpPr>
          <p:spPr>
            <a:xfrm>
              <a:off x="4438228" y="5154539"/>
              <a:ext cx="6624735" cy="13681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+mn-ea"/>
              </a:endParaRPr>
            </a:p>
          </p:txBody>
        </p:sp>
        <p:sp>
          <p:nvSpPr>
            <p:cNvPr id="71" name="직사각형">
              <a:extLst>
                <a:ext uri="{FF2B5EF4-FFF2-40B4-BE49-F238E27FC236}">
                  <a16:creationId xmlns:a16="http://schemas.microsoft.com/office/drawing/2014/main" id="{70433FC4-900A-43DA-AC47-7CF39469F2A9}"/>
                </a:ext>
              </a:extLst>
            </p:cNvPr>
            <p:cNvSpPr/>
            <p:nvPr/>
          </p:nvSpPr>
          <p:spPr>
            <a:xfrm>
              <a:off x="4613176" y="5316095"/>
              <a:ext cx="6305771" cy="1045039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3200">
                <a:latin typeface="+mn-ea"/>
              </a:endParaRPr>
            </a:p>
          </p:txBody>
        </p:sp>
        <p:sp>
          <p:nvSpPr>
            <p:cNvPr id="72" name="bitmap">
              <a:extLst>
                <a:ext uri="{FF2B5EF4-FFF2-40B4-BE49-F238E27FC236}">
                  <a16:creationId xmlns:a16="http://schemas.microsoft.com/office/drawing/2014/main" id="{CA6C2CD6-E285-480D-9953-6A02298CB4B2}"/>
                </a:ext>
              </a:extLst>
            </p:cNvPr>
            <p:cNvSpPr/>
            <p:nvPr/>
          </p:nvSpPr>
          <p:spPr>
            <a:xfrm>
              <a:off x="5739009" y="5411990"/>
              <a:ext cx="1012344" cy="8708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B</a:t>
              </a:r>
              <a:r>
                <a:rPr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itmap</a:t>
              </a:r>
            </a:p>
          </p:txBody>
        </p:sp>
        <p:sp>
          <p:nvSpPr>
            <p:cNvPr id="86" name="bitmap">
              <a:extLst>
                <a:ext uri="{FF2B5EF4-FFF2-40B4-BE49-F238E27FC236}">
                  <a16:creationId xmlns:a16="http://schemas.microsoft.com/office/drawing/2014/main" id="{79A85246-3678-4E27-AE2D-1AEE8356ABD7}"/>
                </a:ext>
              </a:extLst>
            </p:cNvPr>
            <p:cNvSpPr/>
            <p:nvPr/>
          </p:nvSpPr>
          <p:spPr>
            <a:xfrm>
              <a:off x="6863559" y="5408785"/>
              <a:ext cx="1012344" cy="87086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endParaRPr sz="195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C0641D6-83F2-4DAF-BE61-4C92136907DA}"/>
                </a:ext>
              </a:extLst>
            </p:cNvPr>
            <p:cNvGrpSpPr/>
            <p:nvPr/>
          </p:nvGrpSpPr>
          <p:grpSpPr>
            <a:xfrm>
              <a:off x="4705497" y="5401356"/>
              <a:ext cx="924702" cy="870868"/>
              <a:chOff x="4782497" y="5401356"/>
              <a:chExt cx="924702" cy="870868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D8150F9C-5F28-46E6-81E4-7483E5485F16}"/>
                  </a:ext>
                </a:extLst>
              </p:cNvPr>
              <p:cNvGrpSpPr/>
              <p:nvPr/>
            </p:nvGrpSpPr>
            <p:grpSpPr>
              <a:xfrm>
                <a:off x="4894159" y="5401356"/>
                <a:ext cx="813040" cy="870868"/>
                <a:chOff x="729131" y="3716237"/>
                <a:chExt cx="813040" cy="641692"/>
              </a:xfrm>
            </p:grpSpPr>
            <p:sp>
              <p:nvSpPr>
                <p:cNvPr id="84" name="Super Block">
                  <a:extLst>
                    <a:ext uri="{FF2B5EF4-FFF2-40B4-BE49-F238E27FC236}">
                      <a16:creationId xmlns:a16="http://schemas.microsoft.com/office/drawing/2014/main" id="{10AB6CC2-CAA8-445E-9482-A64ED542F666}"/>
                    </a:ext>
                  </a:extLst>
                </p:cNvPr>
                <p:cNvSpPr/>
                <p:nvPr/>
              </p:nvSpPr>
              <p:spPr>
                <a:xfrm>
                  <a:off x="729131" y="3716238"/>
                  <a:ext cx="667568" cy="64169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pPr algn="r"/>
                  <a:r>
                    <a:rPr sz="1600" dirty="0">
                      <a:solidFill>
                        <a:schemeClr val="bg2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Super Block</a:t>
                  </a: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96A75DDE-F692-4957-83C2-85E3F0202170}"/>
                    </a:ext>
                  </a:extLst>
                </p:cNvPr>
                <p:cNvSpPr/>
                <p:nvPr/>
              </p:nvSpPr>
              <p:spPr>
                <a:xfrm>
                  <a:off x="1397545" y="3716237"/>
                  <a:ext cx="144626" cy="641691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B59FA03E-709A-4E3B-82BA-7561109D8CEB}"/>
                  </a:ext>
                </a:extLst>
              </p:cNvPr>
              <p:cNvSpPr/>
              <p:nvPr/>
            </p:nvSpPr>
            <p:spPr>
              <a:xfrm>
                <a:off x="4782497" y="5401356"/>
                <a:ext cx="144626" cy="870867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33000610-1638-4E31-BBF3-540431960279}"/>
              </a:ext>
            </a:extLst>
          </p:cNvPr>
          <p:cNvGrpSpPr/>
          <p:nvPr/>
        </p:nvGrpSpPr>
        <p:grpSpPr>
          <a:xfrm>
            <a:off x="9646864" y="1715360"/>
            <a:ext cx="955235" cy="1515513"/>
            <a:chOff x="5577740" y="677441"/>
            <a:chExt cx="1036664" cy="1632245"/>
          </a:xfrm>
        </p:grpSpPr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EDEE65D5-B087-4B98-87B2-B14D7CB841BE}"/>
                </a:ext>
              </a:extLst>
            </p:cNvPr>
            <p:cNvGrpSpPr/>
            <p:nvPr/>
          </p:nvGrpSpPr>
          <p:grpSpPr>
            <a:xfrm>
              <a:off x="5577740" y="677441"/>
              <a:ext cx="1036664" cy="1632245"/>
              <a:chOff x="8622909" y="1748194"/>
              <a:chExt cx="1036664" cy="1632245"/>
            </a:xfrm>
          </p:grpSpPr>
          <p:sp>
            <p:nvSpPr>
              <p:cNvPr id="125" name="직사각형">
                <a:extLst>
                  <a:ext uri="{FF2B5EF4-FFF2-40B4-BE49-F238E27FC236}">
                    <a16:creationId xmlns:a16="http://schemas.microsoft.com/office/drawing/2014/main" id="{C0D27762-556E-47D3-BA89-157744C6F70F}"/>
                  </a:ext>
                </a:extLst>
              </p:cNvPr>
              <p:cNvSpPr/>
              <p:nvPr/>
            </p:nvSpPr>
            <p:spPr>
              <a:xfrm>
                <a:off x="8622909" y="1785531"/>
                <a:ext cx="288032" cy="312921"/>
              </a:xfrm>
              <a:prstGeom prst="rect">
                <a:avLst/>
              </a:prstGeom>
              <a:solidFill>
                <a:srgbClr val="00B0F0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endParaRPr dirty="0"/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DB96307D-71D4-4D22-998E-835CD55DB64D}"/>
                  </a:ext>
                </a:extLst>
              </p:cNvPr>
              <p:cNvGrpSpPr/>
              <p:nvPr/>
            </p:nvGrpSpPr>
            <p:grpSpPr>
              <a:xfrm>
                <a:off x="8904915" y="1748194"/>
                <a:ext cx="754658" cy="1632245"/>
                <a:chOff x="8904915" y="1748194"/>
                <a:chExt cx="754658" cy="1632245"/>
              </a:xfrm>
            </p:grpSpPr>
            <p:grpSp>
              <p:nvGrpSpPr>
                <p:cNvPr id="127" name="그룹 126">
                  <a:extLst>
                    <a:ext uri="{FF2B5EF4-FFF2-40B4-BE49-F238E27FC236}">
                      <a16:creationId xmlns:a16="http://schemas.microsoft.com/office/drawing/2014/main" id="{9788392D-25B3-4DF4-9A87-43472CF5E59E}"/>
                    </a:ext>
                  </a:extLst>
                </p:cNvPr>
                <p:cNvGrpSpPr/>
                <p:nvPr/>
              </p:nvGrpSpPr>
              <p:grpSpPr>
                <a:xfrm>
                  <a:off x="8904915" y="1748194"/>
                  <a:ext cx="729573" cy="1438466"/>
                  <a:chOff x="10289031" y="1729422"/>
                  <a:chExt cx="729573" cy="1438466"/>
                </a:xfrm>
              </p:grpSpPr>
              <p:sp>
                <p:nvSpPr>
                  <p:cNvPr id="135" name="선">
                    <a:extLst>
                      <a:ext uri="{FF2B5EF4-FFF2-40B4-BE49-F238E27FC236}">
                        <a16:creationId xmlns:a16="http://schemas.microsoft.com/office/drawing/2014/main" id="{25AA577D-BB0F-40B4-8B80-2CACD90E7147}"/>
                      </a:ext>
                    </a:extLst>
                  </p:cNvPr>
                  <p:cNvSpPr/>
                  <p:nvPr/>
                </p:nvSpPr>
                <p:spPr>
                  <a:xfrm>
                    <a:off x="10513567" y="2730500"/>
                    <a:ext cx="436365" cy="0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sz="2800" cap="all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  <a:endParaRPr dirty="0"/>
                  </a:p>
                </p:txBody>
              </p:sp>
              <p:sp>
                <p:nvSpPr>
                  <p:cNvPr id="136" name="직사각형">
                    <a:extLst>
                      <a:ext uri="{FF2B5EF4-FFF2-40B4-BE49-F238E27FC236}">
                        <a16:creationId xmlns:a16="http://schemas.microsoft.com/office/drawing/2014/main" id="{E9A68340-BFE4-4B36-BB96-1F856576C7C9}"/>
                      </a:ext>
                    </a:extLst>
                  </p:cNvPr>
                  <p:cNvSpPr/>
                  <p:nvPr/>
                </p:nvSpPr>
                <p:spPr>
                  <a:xfrm>
                    <a:off x="10728859" y="1729422"/>
                    <a:ext cx="289745" cy="284833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/>
                      <a:t>13</a:t>
                    </a:r>
                    <a:endParaRPr dirty="0"/>
                  </a:p>
                </p:txBody>
              </p:sp>
              <p:sp>
                <p:nvSpPr>
                  <p:cNvPr id="137" name="선">
                    <a:extLst>
                      <a:ext uri="{FF2B5EF4-FFF2-40B4-BE49-F238E27FC236}">
                        <a16:creationId xmlns:a16="http://schemas.microsoft.com/office/drawing/2014/main" id="{7B226933-F9DD-4C8C-9B67-B7090B786920}"/>
                      </a:ext>
                    </a:extLst>
                  </p:cNvPr>
                  <p:cNvSpPr/>
                  <p:nvPr/>
                </p:nvSpPr>
                <p:spPr>
                  <a:xfrm>
                    <a:off x="10289031" y="1890267"/>
                    <a:ext cx="436365" cy="1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sz="2800" cap="all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  <a:endParaRPr/>
                  </a:p>
                </p:txBody>
              </p:sp>
              <p:sp>
                <p:nvSpPr>
                  <p:cNvPr id="138" name="선">
                    <a:extLst>
                      <a:ext uri="{FF2B5EF4-FFF2-40B4-BE49-F238E27FC236}">
                        <a16:creationId xmlns:a16="http://schemas.microsoft.com/office/drawing/2014/main" id="{49FAF28D-6006-44F9-AAD5-FA2EA51E7461}"/>
                      </a:ext>
                    </a:extLst>
                  </p:cNvPr>
                  <p:cNvSpPr/>
                  <p:nvPr/>
                </p:nvSpPr>
                <p:spPr>
                  <a:xfrm>
                    <a:off x="10507213" y="1897887"/>
                    <a:ext cx="1" cy="1270001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sz="2800" cap="all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  <a:endParaRPr/>
                  </a:p>
                </p:txBody>
              </p:sp>
              <p:sp>
                <p:nvSpPr>
                  <p:cNvPr id="139" name="선">
                    <a:extLst>
                      <a:ext uri="{FF2B5EF4-FFF2-40B4-BE49-F238E27FC236}">
                        <a16:creationId xmlns:a16="http://schemas.microsoft.com/office/drawing/2014/main" id="{AA244407-9D02-44E1-BCE5-DBB2ACD2AEC4}"/>
                      </a:ext>
                    </a:extLst>
                  </p:cNvPr>
                  <p:cNvSpPr/>
                  <p:nvPr/>
                </p:nvSpPr>
                <p:spPr>
                  <a:xfrm>
                    <a:off x="10513567" y="2310383"/>
                    <a:ext cx="436365" cy="1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sz="2800" cap="all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  <a:endParaRPr/>
                  </a:p>
                </p:txBody>
              </p:sp>
              <p:sp>
                <p:nvSpPr>
                  <p:cNvPr id="140" name="직사각형">
                    <a:extLst>
                      <a:ext uri="{FF2B5EF4-FFF2-40B4-BE49-F238E27FC236}">
                        <a16:creationId xmlns:a16="http://schemas.microsoft.com/office/drawing/2014/main" id="{2C8B6695-2ED2-449F-A290-96C764658A2B}"/>
                      </a:ext>
                    </a:extLst>
                  </p:cNvPr>
                  <p:cNvSpPr/>
                  <p:nvPr/>
                </p:nvSpPr>
                <p:spPr>
                  <a:xfrm>
                    <a:off x="10728859" y="2138864"/>
                    <a:ext cx="289745" cy="284833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/>
                      <a:t>17</a:t>
                    </a:r>
                    <a:endParaRPr dirty="0"/>
                  </a:p>
                </p:txBody>
              </p:sp>
              <p:sp>
                <p:nvSpPr>
                  <p:cNvPr id="141" name="선">
                    <a:extLst>
                      <a:ext uri="{FF2B5EF4-FFF2-40B4-BE49-F238E27FC236}">
                        <a16:creationId xmlns:a16="http://schemas.microsoft.com/office/drawing/2014/main" id="{FC18B102-B340-409D-BEEF-FDA14C6DDAFF}"/>
                      </a:ext>
                    </a:extLst>
                  </p:cNvPr>
                  <p:cNvSpPr/>
                  <p:nvPr/>
                </p:nvSpPr>
                <p:spPr>
                  <a:xfrm>
                    <a:off x="10513567" y="3150616"/>
                    <a:ext cx="436365" cy="1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sz="2800" cap="all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  <a:endParaRPr/>
                  </a:p>
                </p:txBody>
              </p:sp>
            </p:grpSp>
            <p:sp>
              <p:nvSpPr>
                <p:cNvPr id="128" name="직사각형">
                  <a:extLst>
                    <a:ext uri="{FF2B5EF4-FFF2-40B4-BE49-F238E27FC236}">
                      <a16:creationId xmlns:a16="http://schemas.microsoft.com/office/drawing/2014/main" id="{A593D772-4FFC-48E4-9318-CD34AD1D1B96}"/>
                    </a:ext>
                  </a:extLst>
                </p:cNvPr>
                <p:cNvSpPr/>
                <p:nvPr/>
              </p:nvSpPr>
              <p:spPr>
                <a:xfrm>
                  <a:off x="9353660" y="3052371"/>
                  <a:ext cx="305913" cy="328068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lang="en-US" dirty="0">
                      <a:latin typeface="+mn-ea"/>
                    </a:rPr>
                    <a:t>19</a:t>
                  </a:r>
                  <a:endParaRPr dirty="0">
                    <a:latin typeface="+mn-ea"/>
                  </a:endParaRPr>
                </a:p>
              </p:txBody>
            </p:sp>
          </p:grpSp>
        </p:grpSp>
        <p:sp>
          <p:nvSpPr>
            <p:cNvPr id="124" name="직사각형">
              <a:extLst>
                <a:ext uri="{FF2B5EF4-FFF2-40B4-BE49-F238E27FC236}">
                  <a16:creationId xmlns:a16="http://schemas.microsoft.com/office/drawing/2014/main" id="{29CF2689-67CE-4A2F-833A-4570B6F18C5A}"/>
                </a:ext>
              </a:extLst>
            </p:cNvPr>
            <p:cNvSpPr/>
            <p:nvPr/>
          </p:nvSpPr>
          <p:spPr>
            <a:xfrm>
              <a:off x="6308489" y="1554032"/>
              <a:ext cx="305914" cy="3102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>
                  <a:latin typeface="+mn-ea"/>
                </a:rPr>
                <a:t>18</a:t>
              </a:r>
              <a:endParaRPr dirty="0">
                <a:latin typeface="+mn-ea"/>
              </a:endParaRPr>
            </a:p>
          </p:txBody>
        </p:sp>
      </p:grp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4B84F52-5BF1-4D42-BA22-4BD0F39D28BC}"/>
              </a:ext>
            </a:extLst>
          </p:cNvPr>
          <p:cNvCxnSpPr/>
          <p:nvPr/>
        </p:nvCxnSpPr>
        <p:spPr>
          <a:xfrm>
            <a:off x="2599176" y="3056878"/>
            <a:ext cx="28803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Data Blocks">
            <a:extLst>
              <a:ext uri="{FF2B5EF4-FFF2-40B4-BE49-F238E27FC236}">
                <a16:creationId xmlns:a16="http://schemas.microsoft.com/office/drawing/2014/main" id="{47F122DD-6171-4C7B-9CEC-9768C47B2952}"/>
              </a:ext>
            </a:extLst>
          </p:cNvPr>
          <p:cNvSpPr/>
          <p:nvPr/>
        </p:nvSpPr>
        <p:spPr>
          <a:xfrm>
            <a:off x="7989957" y="5400768"/>
            <a:ext cx="2808312" cy="870866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  <a:latin typeface="+mn-ea"/>
                <a:ea typeface="+mn-ea"/>
              </a:rPr>
              <a:t>    Data Blocks</a:t>
            </a:r>
            <a:endParaRPr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524A7862-5C0A-45D2-8F70-8E96653705E9}"/>
              </a:ext>
            </a:extLst>
          </p:cNvPr>
          <p:cNvGrpSpPr/>
          <p:nvPr/>
        </p:nvGrpSpPr>
        <p:grpSpPr>
          <a:xfrm>
            <a:off x="8079183" y="5436736"/>
            <a:ext cx="781974" cy="791973"/>
            <a:chOff x="6558979" y="7529068"/>
            <a:chExt cx="877190" cy="968757"/>
          </a:xfrm>
        </p:grpSpPr>
        <p:sp>
          <p:nvSpPr>
            <p:cNvPr id="148" name="직사각형">
              <a:extLst>
                <a:ext uri="{FF2B5EF4-FFF2-40B4-BE49-F238E27FC236}">
                  <a16:creationId xmlns:a16="http://schemas.microsoft.com/office/drawing/2014/main" id="{E5E9B1D1-99FB-4CEF-92ED-7999522ED322}"/>
                </a:ext>
              </a:extLst>
            </p:cNvPr>
            <p:cNvSpPr/>
            <p:nvPr/>
          </p:nvSpPr>
          <p:spPr>
            <a:xfrm>
              <a:off x="6558979" y="7529068"/>
              <a:ext cx="877190" cy="968757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49" name="직사각형">
              <a:extLst>
                <a:ext uri="{FF2B5EF4-FFF2-40B4-BE49-F238E27FC236}">
                  <a16:creationId xmlns:a16="http://schemas.microsoft.com/office/drawing/2014/main" id="{487C3D7C-B8AE-49C1-801A-BC4549FCE3DE}"/>
                </a:ext>
              </a:extLst>
            </p:cNvPr>
            <p:cNvSpPr/>
            <p:nvPr/>
          </p:nvSpPr>
          <p:spPr>
            <a:xfrm>
              <a:off x="6667290" y="7684735"/>
              <a:ext cx="289746" cy="284832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13</a:t>
              </a:r>
              <a:endParaRPr dirty="0"/>
            </a:p>
          </p:txBody>
        </p:sp>
        <p:sp>
          <p:nvSpPr>
            <p:cNvPr id="150" name="직사각형">
              <a:extLst>
                <a:ext uri="{FF2B5EF4-FFF2-40B4-BE49-F238E27FC236}">
                  <a16:creationId xmlns:a16="http://schemas.microsoft.com/office/drawing/2014/main" id="{3E81A561-9C1B-414C-9BF6-1D0FF63D3B57}"/>
                </a:ext>
              </a:extLst>
            </p:cNvPr>
            <p:cNvSpPr/>
            <p:nvPr/>
          </p:nvSpPr>
          <p:spPr>
            <a:xfrm>
              <a:off x="7026629" y="7687558"/>
              <a:ext cx="289746" cy="284832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17</a:t>
              </a:r>
              <a:endParaRPr dirty="0"/>
            </a:p>
          </p:txBody>
        </p:sp>
        <p:sp>
          <p:nvSpPr>
            <p:cNvPr id="151" name="직사각형">
              <a:extLst>
                <a:ext uri="{FF2B5EF4-FFF2-40B4-BE49-F238E27FC236}">
                  <a16:creationId xmlns:a16="http://schemas.microsoft.com/office/drawing/2014/main" id="{5A2F0C28-4FA2-44E8-9718-435D9C7B4A6E}"/>
                </a:ext>
              </a:extLst>
            </p:cNvPr>
            <p:cNvSpPr/>
            <p:nvPr/>
          </p:nvSpPr>
          <p:spPr>
            <a:xfrm>
              <a:off x="6667290" y="8084820"/>
              <a:ext cx="289745" cy="284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18</a:t>
              </a:r>
              <a:endParaRPr dirty="0"/>
            </a:p>
          </p:txBody>
        </p:sp>
        <p:sp>
          <p:nvSpPr>
            <p:cNvPr id="152" name="직사각형">
              <a:extLst>
                <a:ext uri="{FF2B5EF4-FFF2-40B4-BE49-F238E27FC236}">
                  <a16:creationId xmlns:a16="http://schemas.microsoft.com/office/drawing/2014/main" id="{9F54D5D2-8FDE-4319-A2D8-13C07FCBD994}"/>
                </a:ext>
              </a:extLst>
            </p:cNvPr>
            <p:cNvSpPr/>
            <p:nvPr/>
          </p:nvSpPr>
          <p:spPr>
            <a:xfrm>
              <a:off x="7026629" y="8084819"/>
              <a:ext cx="289746" cy="2848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19</a:t>
              </a:r>
              <a:endParaRPr dirty="0"/>
            </a:p>
          </p:txBody>
        </p:sp>
      </p:grpSp>
      <p:sp>
        <p:nvSpPr>
          <p:cNvPr id="157" name="직사각형">
            <a:extLst>
              <a:ext uri="{FF2B5EF4-FFF2-40B4-BE49-F238E27FC236}">
                <a16:creationId xmlns:a16="http://schemas.microsoft.com/office/drawing/2014/main" id="{5E0ADD5E-FDA2-4D37-9129-390835EEB457}"/>
              </a:ext>
            </a:extLst>
          </p:cNvPr>
          <p:cNvSpPr/>
          <p:nvPr/>
        </p:nvSpPr>
        <p:spPr>
          <a:xfrm>
            <a:off x="6902942" y="5680423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/>
              <a:t>13</a:t>
            </a:r>
            <a:endParaRPr dirty="0"/>
          </a:p>
        </p:txBody>
      </p:sp>
      <p:sp>
        <p:nvSpPr>
          <p:cNvPr id="158" name="직사각형">
            <a:extLst>
              <a:ext uri="{FF2B5EF4-FFF2-40B4-BE49-F238E27FC236}">
                <a16:creationId xmlns:a16="http://schemas.microsoft.com/office/drawing/2014/main" id="{AC6BF861-C6CA-4DCA-B612-D0FD1B804B07}"/>
              </a:ext>
            </a:extLst>
          </p:cNvPr>
          <p:cNvSpPr/>
          <p:nvPr/>
        </p:nvSpPr>
        <p:spPr>
          <a:xfrm>
            <a:off x="6905549" y="5970329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/>
              <a:t>17</a:t>
            </a:r>
            <a:endParaRPr dirty="0"/>
          </a:p>
        </p:txBody>
      </p:sp>
      <p:sp>
        <p:nvSpPr>
          <p:cNvPr id="159" name="직사각형">
            <a:extLst>
              <a:ext uri="{FF2B5EF4-FFF2-40B4-BE49-F238E27FC236}">
                <a16:creationId xmlns:a16="http://schemas.microsoft.com/office/drawing/2014/main" id="{777E9C97-8A8A-4CA6-BD51-C7C82DD7AA36}"/>
              </a:ext>
            </a:extLst>
          </p:cNvPr>
          <p:cNvSpPr/>
          <p:nvPr/>
        </p:nvSpPr>
        <p:spPr>
          <a:xfrm>
            <a:off x="7217776" y="5970329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/>
              <a:t>18</a:t>
            </a:r>
            <a:endParaRPr dirty="0"/>
          </a:p>
        </p:txBody>
      </p:sp>
      <p:sp>
        <p:nvSpPr>
          <p:cNvPr id="160" name="직사각형">
            <a:extLst>
              <a:ext uri="{FF2B5EF4-FFF2-40B4-BE49-F238E27FC236}">
                <a16:creationId xmlns:a16="http://schemas.microsoft.com/office/drawing/2014/main" id="{AB7D8FEB-08F2-43FE-865F-323BE00556DF}"/>
              </a:ext>
            </a:extLst>
          </p:cNvPr>
          <p:cNvSpPr/>
          <p:nvPr/>
        </p:nvSpPr>
        <p:spPr>
          <a:xfrm>
            <a:off x="7526265" y="5970329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/>
              <a:t>19</a:t>
            </a:r>
            <a:endParaRPr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E10431B-B57F-44EA-9F20-6F8D0B055861}"/>
              </a:ext>
            </a:extLst>
          </p:cNvPr>
          <p:cNvGrpSpPr/>
          <p:nvPr/>
        </p:nvGrpSpPr>
        <p:grpSpPr>
          <a:xfrm>
            <a:off x="7160586" y="5847942"/>
            <a:ext cx="918597" cy="311017"/>
            <a:chOff x="7160586" y="5808008"/>
            <a:chExt cx="831123" cy="311017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9E75B849-8F7B-4EBB-AE5F-A360269445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60586" y="5808008"/>
              <a:ext cx="829371" cy="3479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B8793FE5-9EBC-4D27-AFDD-DAB2671282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0586" y="5816537"/>
              <a:ext cx="831123" cy="23919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3A62CD2A-0503-4EA3-AAB7-3D9BC7A19863}"/>
                </a:ext>
              </a:extLst>
            </p:cNvPr>
            <p:cNvCxnSpPr>
              <a:cxnSpLocks/>
              <a:stCxn id="146" idx="1"/>
            </p:cNvCxnSpPr>
            <p:nvPr/>
          </p:nvCxnSpPr>
          <p:spPr>
            <a:xfrm flipH="1">
              <a:off x="7405809" y="5836201"/>
              <a:ext cx="584148" cy="282824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>
              <a:extLst>
                <a:ext uri="{FF2B5EF4-FFF2-40B4-BE49-F238E27FC236}">
                  <a16:creationId xmlns:a16="http://schemas.microsoft.com/office/drawing/2014/main" id="{F9C9BF8A-8E72-40BC-8E0A-13AD6ECD321C}"/>
                </a:ext>
              </a:extLst>
            </p:cNvPr>
            <p:cNvCxnSpPr>
              <a:cxnSpLocks/>
              <a:stCxn id="148" idx="1"/>
            </p:cNvCxnSpPr>
            <p:nvPr/>
          </p:nvCxnSpPr>
          <p:spPr>
            <a:xfrm flipH="1">
              <a:off x="7689589" y="5832723"/>
              <a:ext cx="302120" cy="28630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91DCB884-77C0-4CFA-A6D0-E04DE0EC4814}"/>
              </a:ext>
            </a:extLst>
          </p:cNvPr>
          <p:cNvGrpSpPr/>
          <p:nvPr/>
        </p:nvGrpSpPr>
        <p:grpSpPr>
          <a:xfrm>
            <a:off x="7566629" y="4035673"/>
            <a:ext cx="1212005" cy="847482"/>
            <a:chOff x="8740517" y="5880564"/>
            <a:chExt cx="1212005" cy="847482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BF466D84-714C-4AAA-A799-D3E569CBA44F}"/>
                </a:ext>
              </a:extLst>
            </p:cNvPr>
            <p:cNvGrpSpPr/>
            <p:nvPr/>
          </p:nvGrpSpPr>
          <p:grpSpPr>
            <a:xfrm>
              <a:off x="8740517" y="5880564"/>
              <a:ext cx="1212005" cy="847482"/>
              <a:chOff x="8743146" y="5849125"/>
              <a:chExt cx="1212005" cy="847482"/>
            </a:xfrm>
          </p:grpSpPr>
          <p:sp>
            <p:nvSpPr>
              <p:cNvPr id="167" name="직사각형">
                <a:extLst>
                  <a:ext uri="{FF2B5EF4-FFF2-40B4-BE49-F238E27FC236}">
                    <a16:creationId xmlns:a16="http://schemas.microsoft.com/office/drawing/2014/main" id="{5BCED35B-1612-41B5-BAE7-FA2BB28ECB02}"/>
                  </a:ext>
                </a:extLst>
              </p:cNvPr>
              <p:cNvSpPr/>
              <p:nvPr/>
            </p:nvSpPr>
            <p:spPr>
              <a:xfrm>
                <a:off x="8743146" y="5881116"/>
                <a:ext cx="289745" cy="284833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endParaRPr sz="1600">
                  <a:latin typeface="+mn-ea"/>
                </a:endParaRPr>
              </a:p>
            </p:txBody>
          </p:sp>
          <p:sp>
            <p:nvSpPr>
              <p:cNvPr id="168" name="파일 DirEntry">
                <a:extLst>
                  <a:ext uri="{FF2B5EF4-FFF2-40B4-BE49-F238E27FC236}">
                    <a16:creationId xmlns:a16="http://schemas.microsoft.com/office/drawing/2014/main" id="{6CEB45DB-5E62-478B-96EA-0C78B7C93DE6}"/>
                  </a:ext>
                </a:extLst>
              </p:cNvPr>
              <p:cNvSpPr txBox="1"/>
              <p:nvPr/>
            </p:nvSpPr>
            <p:spPr>
              <a:xfrm>
                <a:off x="9198819" y="5849125"/>
                <a:ext cx="445635" cy="34881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600" dirty="0" err="1">
                    <a:solidFill>
                      <a:schemeClr val="tx1"/>
                    </a:solidFill>
                    <a:latin typeface="+mn-ea"/>
                  </a:rPr>
                  <a:t>파일</a:t>
                </a:r>
                <a:endParaRPr sz="16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69" name="디렉토리 DirEntry">
                <a:extLst>
                  <a:ext uri="{FF2B5EF4-FFF2-40B4-BE49-F238E27FC236}">
                    <a16:creationId xmlns:a16="http://schemas.microsoft.com/office/drawing/2014/main" id="{13F5262E-CE91-4189-BD07-C4D665EAAC34}"/>
                  </a:ext>
                </a:extLst>
              </p:cNvPr>
              <p:cNvSpPr txBox="1"/>
              <p:nvPr/>
            </p:nvSpPr>
            <p:spPr>
              <a:xfrm>
                <a:off x="9166474" y="6347794"/>
                <a:ext cx="788677" cy="34881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600" dirty="0" err="1">
                    <a:solidFill>
                      <a:schemeClr val="tx1"/>
                    </a:solidFill>
                    <a:latin typeface="+mn-ea"/>
                  </a:rPr>
                  <a:t>디렉토리</a:t>
                </a:r>
                <a:endParaRPr sz="16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166" name="직사각형">
              <a:extLst>
                <a:ext uri="{FF2B5EF4-FFF2-40B4-BE49-F238E27FC236}">
                  <a16:creationId xmlns:a16="http://schemas.microsoft.com/office/drawing/2014/main" id="{B3AFA365-0175-4561-9293-E07AF1FC8E6B}"/>
                </a:ext>
              </a:extLst>
            </p:cNvPr>
            <p:cNvSpPr/>
            <p:nvPr/>
          </p:nvSpPr>
          <p:spPr>
            <a:xfrm>
              <a:off x="8760542" y="6396292"/>
              <a:ext cx="280830" cy="284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 sz="160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4338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1994269"/>
            <a:ext cx="10729192" cy="4658819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슈퍼 블록에서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F/S geometry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식별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정보 가져오기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iNode table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읽기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자식을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/>
              <a:t>자식 디렉토리의 </a:t>
            </a:r>
            <a:r>
              <a:rPr lang="en-US" altLang="ko-KR" dirty="0"/>
              <a:t>iNode</a:t>
            </a:r>
            <a:r>
              <a:rPr lang="ko-KR" altLang="en-US" dirty="0"/>
              <a:t>를 읽음</a:t>
            </a:r>
            <a:endParaRPr lang="en-US" altLang="ko-KR" dirty="0"/>
          </a:p>
          <a:p>
            <a:pPr marL="288000" indent="-288000"/>
            <a:endParaRPr lang="en-US" altLang="ko-KR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6D1B484-A055-466C-AC7C-C31890C5F537}"/>
              </a:ext>
            </a:extLst>
          </p:cNvPr>
          <p:cNvGrpSpPr/>
          <p:nvPr/>
        </p:nvGrpSpPr>
        <p:grpSpPr>
          <a:xfrm>
            <a:off x="4438228" y="5154539"/>
            <a:ext cx="6624735" cy="1368152"/>
            <a:chOff x="4438228" y="5154539"/>
            <a:chExt cx="6624735" cy="136815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1E9226E-CB8B-4DDE-A13E-D19F484C0557}"/>
                </a:ext>
              </a:extLst>
            </p:cNvPr>
            <p:cNvSpPr/>
            <p:nvPr/>
          </p:nvSpPr>
          <p:spPr>
            <a:xfrm>
              <a:off x="4438228" y="5154539"/>
              <a:ext cx="6624735" cy="13681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+mn-ea"/>
              </a:endParaRPr>
            </a:p>
          </p:txBody>
        </p:sp>
        <p:sp>
          <p:nvSpPr>
            <p:cNvPr id="48" name="직사각형">
              <a:extLst>
                <a:ext uri="{FF2B5EF4-FFF2-40B4-BE49-F238E27FC236}">
                  <a16:creationId xmlns:a16="http://schemas.microsoft.com/office/drawing/2014/main" id="{A7E4FB61-7180-42FB-A804-70F4B84185B1}"/>
                </a:ext>
              </a:extLst>
            </p:cNvPr>
            <p:cNvSpPr/>
            <p:nvPr/>
          </p:nvSpPr>
          <p:spPr>
            <a:xfrm>
              <a:off x="4613176" y="5316095"/>
              <a:ext cx="6305771" cy="1045039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3200">
                <a:latin typeface="+mn-ea"/>
              </a:endParaRPr>
            </a:p>
          </p:txBody>
        </p:sp>
        <p:sp>
          <p:nvSpPr>
            <p:cNvPr id="50" name="bitmap">
              <a:extLst>
                <a:ext uri="{FF2B5EF4-FFF2-40B4-BE49-F238E27FC236}">
                  <a16:creationId xmlns:a16="http://schemas.microsoft.com/office/drawing/2014/main" id="{48F17BC3-76E7-4FBD-B9BD-08621FC9428A}"/>
                </a:ext>
              </a:extLst>
            </p:cNvPr>
            <p:cNvSpPr/>
            <p:nvPr/>
          </p:nvSpPr>
          <p:spPr>
            <a:xfrm>
              <a:off x="5739009" y="5411990"/>
              <a:ext cx="1012344" cy="8708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B</a:t>
              </a:r>
              <a:r>
                <a:rPr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itmap</a:t>
              </a:r>
            </a:p>
          </p:txBody>
        </p:sp>
        <p:sp>
          <p:nvSpPr>
            <p:cNvPr id="51" name="Data Blocks">
              <a:extLst>
                <a:ext uri="{FF2B5EF4-FFF2-40B4-BE49-F238E27FC236}">
                  <a16:creationId xmlns:a16="http://schemas.microsoft.com/office/drawing/2014/main" id="{B673F8C2-95E3-4FCA-A332-6DB48FC5C5A3}"/>
                </a:ext>
              </a:extLst>
            </p:cNvPr>
            <p:cNvSpPr/>
            <p:nvPr/>
          </p:nvSpPr>
          <p:spPr>
            <a:xfrm>
              <a:off x="7989957" y="5400768"/>
              <a:ext cx="2808312" cy="87086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endParaRPr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2" name="bitmap">
              <a:extLst>
                <a:ext uri="{FF2B5EF4-FFF2-40B4-BE49-F238E27FC236}">
                  <a16:creationId xmlns:a16="http://schemas.microsoft.com/office/drawing/2014/main" id="{9755D802-D4D5-4885-BEBD-9F3193A05EA0}"/>
                </a:ext>
              </a:extLst>
            </p:cNvPr>
            <p:cNvSpPr/>
            <p:nvPr/>
          </p:nvSpPr>
          <p:spPr>
            <a:xfrm>
              <a:off x="6863559" y="5408785"/>
              <a:ext cx="1012344" cy="87086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endParaRPr sz="195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  <p:sp>
        <p:nvSpPr>
          <p:cNvPr id="112" name="선">
            <a:extLst>
              <a:ext uri="{FF2B5EF4-FFF2-40B4-BE49-F238E27FC236}">
                <a16:creationId xmlns:a16="http://schemas.microsoft.com/office/drawing/2014/main" id="{E8BFA736-8FA0-4C75-B738-CA28AAAAE833}"/>
              </a:ext>
            </a:extLst>
          </p:cNvPr>
          <p:cNvSpPr/>
          <p:nvPr/>
        </p:nvSpPr>
        <p:spPr>
          <a:xfrm flipH="1">
            <a:off x="7744693" y="5833162"/>
            <a:ext cx="929040" cy="257228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F1C14A93-1826-401E-A349-1985738A4FA9}"/>
              </a:ext>
            </a:extLst>
          </p:cNvPr>
          <p:cNvCxnSpPr/>
          <p:nvPr/>
        </p:nvCxnSpPr>
        <p:spPr>
          <a:xfrm>
            <a:off x="2599176" y="3056878"/>
            <a:ext cx="28803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D11CEEC-6E3A-403D-8A29-3638A4B66A42}"/>
              </a:ext>
            </a:extLst>
          </p:cNvPr>
          <p:cNvGrpSpPr/>
          <p:nvPr/>
        </p:nvGrpSpPr>
        <p:grpSpPr>
          <a:xfrm>
            <a:off x="8734093" y="5436737"/>
            <a:ext cx="781974" cy="791973"/>
            <a:chOff x="6558985" y="7529077"/>
            <a:chExt cx="877191" cy="968758"/>
          </a:xfrm>
        </p:grpSpPr>
        <p:sp>
          <p:nvSpPr>
            <p:cNvPr id="85" name="직사각형">
              <a:extLst>
                <a:ext uri="{FF2B5EF4-FFF2-40B4-BE49-F238E27FC236}">
                  <a16:creationId xmlns:a16="http://schemas.microsoft.com/office/drawing/2014/main" id="{64DB9575-856A-4B05-80DB-43379D08CB44}"/>
                </a:ext>
              </a:extLst>
            </p:cNvPr>
            <p:cNvSpPr/>
            <p:nvPr/>
          </p:nvSpPr>
          <p:spPr>
            <a:xfrm>
              <a:off x="6558985" y="7529077"/>
              <a:ext cx="877191" cy="968758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86" name="직사각형">
              <a:extLst>
                <a:ext uri="{FF2B5EF4-FFF2-40B4-BE49-F238E27FC236}">
                  <a16:creationId xmlns:a16="http://schemas.microsoft.com/office/drawing/2014/main" id="{E472A6DC-2D2B-421C-8BB2-95C1E5548F83}"/>
                </a:ext>
              </a:extLst>
            </p:cNvPr>
            <p:cNvSpPr/>
            <p:nvPr/>
          </p:nvSpPr>
          <p:spPr>
            <a:xfrm>
              <a:off x="6667296" y="7684745"/>
              <a:ext cx="289746" cy="284832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21</a:t>
              </a:r>
              <a:endParaRPr dirty="0"/>
            </a:p>
          </p:txBody>
        </p:sp>
        <p:sp>
          <p:nvSpPr>
            <p:cNvPr id="87" name="직사각형">
              <a:extLst>
                <a:ext uri="{FF2B5EF4-FFF2-40B4-BE49-F238E27FC236}">
                  <a16:creationId xmlns:a16="http://schemas.microsoft.com/office/drawing/2014/main" id="{F01ACA5A-8904-4E3C-8777-AA9844E6D4B2}"/>
                </a:ext>
              </a:extLst>
            </p:cNvPr>
            <p:cNvSpPr/>
            <p:nvPr/>
          </p:nvSpPr>
          <p:spPr>
            <a:xfrm>
              <a:off x="7026634" y="7673223"/>
              <a:ext cx="289746" cy="284832"/>
            </a:xfrm>
            <a:prstGeom prst="rect">
              <a:avLst/>
            </a:prstGeom>
            <a:solidFill>
              <a:srgbClr val="FF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sz="1000" dirty="0"/>
                <a:t>88</a:t>
              </a:r>
              <a:endParaRPr sz="1000" dirty="0"/>
            </a:p>
          </p:txBody>
        </p:sp>
        <p:sp>
          <p:nvSpPr>
            <p:cNvPr id="88" name="직사각형">
              <a:extLst>
                <a:ext uri="{FF2B5EF4-FFF2-40B4-BE49-F238E27FC236}">
                  <a16:creationId xmlns:a16="http://schemas.microsoft.com/office/drawing/2014/main" id="{0030C7CC-E92A-4D12-AFE9-42ACEEFCC22A}"/>
                </a:ext>
              </a:extLst>
            </p:cNvPr>
            <p:cNvSpPr/>
            <p:nvPr/>
          </p:nvSpPr>
          <p:spPr>
            <a:xfrm>
              <a:off x="6667290" y="8084820"/>
              <a:ext cx="289745" cy="284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31</a:t>
              </a:r>
              <a:endParaRPr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27DBA54-86E3-434D-B2EF-3D100E3FD816}"/>
              </a:ext>
            </a:extLst>
          </p:cNvPr>
          <p:cNvGrpSpPr/>
          <p:nvPr/>
        </p:nvGrpSpPr>
        <p:grpSpPr>
          <a:xfrm>
            <a:off x="9906716" y="1715360"/>
            <a:ext cx="695380" cy="1515513"/>
            <a:chOff x="5859746" y="677441"/>
            <a:chExt cx="754658" cy="1632245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56E9DE82-71BD-4EF8-8190-4509D03BA2A4}"/>
                </a:ext>
              </a:extLst>
            </p:cNvPr>
            <p:cNvGrpSpPr/>
            <p:nvPr/>
          </p:nvGrpSpPr>
          <p:grpSpPr>
            <a:xfrm>
              <a:off x="5859746" y="677441"/>
              <a:ext cx="754658" cy="1632245"/>
              <a:chOff x="8904915" y="1748194"/>
              <a:chExt cx="754658" cy="1632245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40A5DE44-875D-45B1-992C-E508079F71A3}"/>
                  </a:ext>
                </a:extLst>
              </p:cNvPr>
              <p:cNvGrpSpPr/>
              <p:nvPr/>
            </p:nvGrpSpPr>
            <p:grpSpPr>
              <a:xfrm>
                <a:off x="8904915" y="1748194"/>
                <a:ext cx="729573" cy="1438466"/>
                <a:chOff x="10289031" y="1729422"/>
                <a:chExt cx="729573" cy="1438466"/>
              </a:xfrm>
            </p:grpSpPr>
            <p:sp>
              <p:nvSpPr>
                <p:cNvPr id="97" name="선">
                  <a:extLst>
                    <a:ext uri="{FF2B5EF4-FFF2-40B4-BE49-F238E27FC236}">
                      <a16:creationId xmlns:a16="http://schemas.microsoft.com/office/drawing/2014/main" id="{03BB5F48-1445-445F-A787-69CAE1F6FEC8}"/>
                    </a:ext>
                  </a:extLst>
                </p:cNvPr>
                <p:cNvSpPr/>
                <p:nvPr/>
              </p:nvSpPr>
              <p:spPr>
                <a:xfrm>
                  <a:off x="10513567" y="2730500"/>
                  <a:ext cx="436365" cy="0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dirty="0"/>
                </a:p>
              </p:txBody>
            </p:sp>
            <p:sp>
              <p:nvSpPr>
                <p:cNvPr id="105" name="직사각형">
                  <a:extLst>
                    <a:ext uri="{FF2B5EF4-FFF2-40B4-BE49-F238E27FC236}">
                      <a16:creationId xmlns:a16="http://schemas.microsoft.com/office/drawing/2014/main" id="{3B90C862-C5A7-4267-B5E4-D897CE238DDA}"/>
                    </a:ext>
                  </a:extLst>
                </p:cNvPr>
                <p:cNvSpPr/>
                <p:nvPr/>
              </p:nvSpPr>
              <p:spPr>
                <a:xfrm>
                  <a:off x="10728859" y="1729422"/>
                  <a:ext cx="289745" cy="284833"/>
                </a:xfrm>
                <a:prstGeom prst="rect">
                  <a:avLst/>
                </a:pr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lang="en-US" dirty="0"/>
                    <a:t>13</a:t>
                  </a:r>
                  <a:endParaRPr dirty="0"/>
                </a:p>
              </p:txBody>
            </p:sp>
            <p:sp>
              <p:nvSpPr>
                <p:cNvPr id="107" name="선">
                  <a:extLst>
                    <a:ext uri="{FF2B5EF4-FFF2-40B4-BE49-F238E27FC236}">
                      <a16:creationId xmlns:a16="http://schemas.microsoft.com/office/drawing/2014/main" id="{B446BB34-8BE0-47E0-89A6-906F124B4686}"/>
                    </a:ext>
                  </a:extLst>
                </p:cNvPr>
                <p:cNvSpPr/>
                <p:nvPr/>
              </p:nvSpPr>
              <p:spPr>
                <a:xfrm>
                  <a:off x="10289031" y="1890267"/>
                  <a:ext cx="436365" cy="1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08" name="선">
                  <a:extLst>
                    <a:ext uri="{FF2B5EF4-FFF2-40B4-BE49-F238E27FC236}">
                      <a16:creationId xmlns:a16="http://schemas.microsoft.com/office/drawing/2014/main" id="{FA8A075E-529E-4637-835C-C4331793E30E}"/>
                    </a:ext>
                  </a:extLst>
                </p:cNvPr>
                <p:cNvSpPr/>
                <p:nvPr/>
              </p:nvSpPr>
              <p:spPr>
                <a:xfrm>
                  <a:off x="10507213" y="1897887"/>
                  <a:ext cx="1" cy="1270001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09" name="선">
                  <a:extLst>
                    <a:ext uri="{FF2B5EF4-FFF2-40B4-BE49-F238E27FC236}">
                      <a16:creationId xmlns:a16="http://schemas.microsoft.com/office/drawing/2014/main" id="{81862ECF-BC59-4FD2-B505-8A8A50FB53A2}"/>
                    </a:ext>
                  </a:extLst>
                </p:cNvPr>
                <p:cNvSpPr/>
                <p:nvPr/>
              </p:nvSpPr>
              <p:spPr>
                <a:xfrm>
                  <a:off x="10513567" y="2310383"/>
                  <a:ext cx="436365" cy="1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110" name="직사각형">
                  <a:extLst>
                    <a:ext uri="{FF2B5EF4-FFF2-40B4-BE49-F238E27FC236}">
                      <a16:creationId xmlns:a16="http://schemas.microsoft.com/office/drawing/2014/main" id="{76A90405-68ED-4E33-8EE8-7DC939BACC25}"/>
                    </a:ext>
                  </a:extLst>
                </p:cNvPr>
                <p:cNvSpPr/>
                <p:nvPr/>
              </p:nvSpPr>
              <p:spPr>
                <a:xfrm>
                  <a:off x="10728859" y="2138864"/>
                  <a:ext cx="289745" cy="284833"/>
                </a:xfrm>
                <a:prstGeom prst="rect">
                  <a:avLst/>
                </a:pr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lang="en-US" dirty="0"/>
                    <a:t>17</a:t>
                  </a:r>
                  <a:endParaRPr dirty="0"/>
                </a:p>
              </p:txBody>
            </p:sp>
            <p:sp>
              <p:nvSpPr>
                <p:cNvPr id="111" name="선">
                  <a:extLst>
                    <a:ext uri="{FF2B5EF4-FFF2-40B4-BE49-F238E27FC236}">
                      <a16:creationId xmlns:a16="http://schemas.microsoft.com/office/drawing/2014/main" id="{9EDCBAC7-B9E5-4E07-BD27-74D2F332B02C}"/>
                    </a:ext>
                  </a:extLst>
                </p:cNvPr>
                <p:cNvSpPr/>
                <p:nvPr/>
              </p:nvSpPr>
              <p:spPr>
                <a:xfrm>
                  <a:off x="10513567" y="3150616"/>
                  <a:ext cx="436365" cy="1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</p:grpSp>
          <p:sp>
            <p:nvSpPr>
              <p:cNvPr id="96" name="직사각형">
                <a:extLst>
                  <a:ext uri="{FF2B5EF4-FFF2-40B4-BE49-F238E27FC236}">
                    <a16:creationId xmlns:a16="http://schemas.microsoft.com/office/drawing/2014/main" id="{1C8184E4-31A2-4DEE-9F0E-D93B5CB1103D}"/>
                  </a:ext>
                </a:extLst>
              </p:cNvPr>
              <p:cNvSpPr/>
              <p:nvPr/>
            </p:nvSpPr>
            <p:spPr>
              <a:xfrm>
                <a:off x="9353660" y="3052371"/>
                <a:ext cx="305913" cy="32806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lang="en-US" dirty="0">
                    <a:latin typeface="+mn-ea"/>
                  </a:rPr>
                  <a:t>19</a:t>
                </a:r>
                <a:endParaRPr dirty="0">
                  <a:latin typeface="+mn-ea"/>
                </a:endParaRPr>
              </a:p>
            </p:txBody>
          </p:sp>
        </p:grpSp>
        <p:sp>
          <p:nvSpPr>
            <p:cNvPr id="92" name="직사각형">
              <a:extLst>
                <a:ext uri="{FF2B5EF4-FFF2-40B4-BE49-F238E27FC236}">
                  <a16:creationId xmlns:a16="http://schemas.microsoft.com/office/drawing/2014/main" id="{1119BA7B-5EE9-4E92-9DE0-E6680E18B013}"/>
                </a:ext>
              </a:extLst>
            </p:cNvPr>
            <p:cNvSpPr/>
            <p:nvPr/>
          </p:nvSpPr>
          <p:spPr>
            <a:xfrm>
              <a:off x="6308489" y="1554032"/>
              <a:ext cx="305914" cy="3102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>
                  <a:latin typeface="+mn-ea"/>
                </a:rPr>
                <a:t>18</a:t>
              </a:r>
              <a:endParaRPr dirty="0">
                <a:latin typeface="+mn-ea"/>
              </a:endParaRPr>
            </a:p>
          </p:txBody>
        </p:sp>
      </p:grpSp>
      <p:sp>
        <p:nvSpPr>
          <p:cNvPr id="113" name="Super Block">
            <a:extLst>
              <a:ext uri="{FF2B5EF4-FFF2-40B4-BE49-F238E27FC236}">
                <a16:creationId xmlns:a16="http://schemas.microsoft.com/office/drawing/2014/main" id="{0CADB5B4-9D53-47ED-B5CD-ECD527FFDDE0}"/>
              </a:ext>
            </a:extLst>
          </p:cNvPr>
          <p:cNvSpPr/>
          <p:nvPr/>
        </p:nvSpPr>
        <p:spPr>
          <a:xfrm>
            <a:off x="4817159" y="5401357"/>
            <a:ext cx="667568" cy="870867"/>
          </a:xfrm>
          <a:prstGeom prst="rect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algn="r"/>
            <a:r>
              <a:rPr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Super Block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E4BED83-78F1-4A1A-9343-FB2091704B41}"/>
              </a:ext>
            </a:extLst>
          </p:cNvPr>
          <p:cNvSpPr/>
          <p:nvPr/>
        </p:nvSpPr>
        <p:spPr>
          <a:xfrm>
            <a:off x="5485573" y="5401356"/>
            <a:ext cx="144626" cy="8708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309309C-3B73-4861-A096-E1D08EFDAA7B}"/>
              </a:ext>
            </a:extLst>
          </p:cNvPr>
          <p:cNvSpPr/>
          <p:nvPr/>
        </p:nvSpPr>
        <p:spPr>
          <a:xfrm>
            <a:off x="4705497" y="5401356"/>
            <a:ext cx="144626" cy="8708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직사각형">
            <a:extLst>
              <a:ext uri="{FF2B5EF4-FFF2-40B4-BE49-F238E27FC236}">
                <a16:creationId xmlns:a16="http://schemas.microsoft.com/office/drawing/2014/main" id="{DBE5DD91-3E16-4DBA-B33D-394816594DF9}"/>
              </a:ext>
            </a:extLst>
          </p:cNvPr>
          <p:cNvSpPr/>
          <p:nvPr/>
        </p:nvSpPr>
        <p:spPr>
          <a:xfrm>
            <a:off x="6902942" y="5680423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dirty="0"/>
          </a:p>
        </p:txBody>
      </p:sp>
      <p:sp>
        <p:nvSpPr>
          <p:cNvPr id="117" name="직사각형">
            <a:extLst>
              <a:ext uri="{FF2B5EF4-FFF2-40B4-BE49-F238E27FC236}">
                <a16:creationId xmlns:a16="http://schemas.microsoft.com/office/drawing/2014/main" id="{23EE1427-2F94-49DF-A1FA-DB1158C2150D}"/>
              </a:ext>
            </a:extLst>
          </p:cNvPr>
          <p:cNvSpPr/>
          <p:nvPr/>
        </p:nvSpPr>
        <p:spPr>
          <a:xfrm>
            <a:off x="6905549" y="5970329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dirty="0"/>
          </a:p>
        </p:txBody>
      </p:sp>
      <p:sp>
        <p:nvSpPr>
          <p:cNvPr id="118" name="직사각형">
            <a:extLst>
              <a:ext uri="{FF2B5EF4-FFF2-40B4-BE49-F238E27FC236}">
                <a16:creationId xmlns:a16="http://schemas.microsoft.com/office/drawing/2014/main" id="{6C6A13D1-0F17-4C18-8DBD-C46912E6CA57}"/>
              </a:ext>
            </a:extLst>
          </p:cNvPr>
          <p:cNvSpPr/>
          <p:nvPr/>
        </p:nvSpPr>
        <p:spPr>
          <a:xfrm>
            <a:off x="7217776" y="5970329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dirty="0"/>
          </a:p>
        </p:txBody>
      </p:sp>
      <p:sp>
        <p:nvSpPr>
          <p:cNvPr id="119" name="직사각형">
            <a:extLst>
              <a:ext uri="{FF2B5EF4-FFF2-40B4-BE49-F238E27FC236}">
                <a16:creationId xmlns:a16="http://schemas.microsoft.com/office/drawing/2014/main" id="{122B2830-BFF6-4447-8D79-09CB07E905FA}"/>
              </a:ext>
            </a:extLst>
          </p:cNvPr>
          <p:cNvSpPr/>
          <p:nvPr/>
        </p:nvSpPr>
        <p:spPr>
          <a:xfrm>
            <a:off x="7526265" y="5970329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/>
              <a:t>19</a:t>
            </a:r>
            <a:endParaRPr dirty="0"/>
          </a:p>
        </p:txBody>
      </p:sp>
      <p:sp>
        <p:nvSpPr>
          <p:cNvPr id="166" name="직사각형">
            <a:extLst>
              <a:ext uri="{FF2B5EF4-FFF2-40B4-BE49-F238E27FC236}">
                <a16:creationId xmlns:a16="http://schemas.microsoft.com/office/drawing/2014/main" id="{BE764B00-4A55-4BE7-A668-B85B0B8E7D72}"/>
              </a:ext>
            </a:extLst>
          </p:cNvPr>
          <p:cNvSpPr/>
          <p:nvPr/>
        </p:nvSpPr>
        <p:spPr>
          <a:xfrm>
            <a:off x="9646864" y="1750027"/>
            <a:ext cx="265407" cy="290542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dirty="0"/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4977A067-D25E-4A34-9287-26D05A753348}"/>
              </a:ext>
            </a:extLst>
          </p:cNvPr>
          <p:cNvGrpSpPr/>
          <p:nvPr/>
        </p:nvGrpSpPr>
        <p:grpSpPr>
          <a:xfrm>
            <a:off x="7566629" y="4035673"/>
            <a:ext cx="3012352" cy="847482"/>
            <a:chOff x="7653128" y="4035673"/>
            <a:chExt cx="3012352" cy="847482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59CC2F1-FDE7-4EB3-83EA-59DB2F8693DC}"/>
                </a:ext>
              </a:extLst>
            </p:cNvPr>
            <p:cNvGrpSpPr/>
            <p:nvPr/>
          </p:nvGrpSpPr>
          <p:grpSpPr>
            <a:xfrm>
              <a:off x="7653128" y="4035673"/>
              <a:ext cx="1212005" cy="847482"/>
              <a:chOff x="8740517" y="5880564"/>
              <a:chExt cx="1212005" cy="847482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5C962D07-7542-419D-B8A4-AE1651E3F766}"/>
                  </a:ext>
                </a:extLst>
              </p:cNvPr>
              <p:cNvGrpSpPr/>
              <p:nvPr/>
            </p:nvGrpSpPr>
            <p:grpSpPr>
              <a:xfrm>
                <a:off x="8740517" y="5880564"/>
                <a:ext cx="1212005" cy="847482"/>
                <a:chOff x="8743146" y="5849125"/>
                <a:chExt cx="1212005" cy="847482"/>
              </a:xfrm>
            </p:grpSpPr>
            <p:sp>
              <p:nvSpPr>
                <p:cNvPr id="175" name="직사각형">
                  <a:extLst>
                    <a:ext uri="{FF2B5EF4-FFF2-40B4-BE49-F238E27FC236}">
                      <a16:creationId xmlns:a16="http://schemas.microsoft.com/office/drawing/2014/main" id="{629D9DBA-43F7-4954-8AD3-C65B7DBAE04E}"/>
                    </a:ext>
                  </a:extLst>
                </p:cNvPr>
                <p:cNvSpPr/>
                <p:nvPr/>
              </p:nvSpPr>
              <p:spPr>
                <a:xfrm>
                  <a:off x="8743146" y="5881116"/>
                  <a:ext cx="289745" cy="284833"/>
                </a:xfrm>
                <a:prstGeom prst="rect">
                  <a:avLst/>
                </a:pr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endParaRPr sz="1600">
                    <a:latin typeface="+mn-ea"/>
                  </a:endParaRPr>
                </a:p>
              </p:txBody>
            </p:sp>
            <p:sp>
              <p:nvSpPr>
                <p:cNvPr id="176" name="파일 DirEntry">
                  <a:extLst>
                    <a:ext uri="{FF2B5EF4-FFF2-40B4-BE49-F238E27FC236}">
                      <a16:creationId xmlns:a16="http://schemas.microsoft.com/office/drawing/2014/main" id="{BCFBCBE8-3A74-469E-B6BF-508DEF414740}"/>
                    </a:ext>
                  </a:extLst>
                </p:cNvPr>
                <p:cNvSpPr txBox="1"/>
                <p:nvPr/>
              </p:nvSpPr>
              <p:spPr>
                <a:xfrm>
                  <a:off x="9198819" y="5849125"/>
                  <a:ext cx="445635" cy="34881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1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00" dirty="0" err="1">
                      <a:solidFill>
                        <a:schemeClr val="tx1"/>
                      </a:solidFill>
                      <a:latin typeface="+mn-ea"/>
                    </a:rPr>
                    <a:t>파일</a:t>
                  </a:r>
                  <a:endParaRPr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77" name="디렉토리 DirEntry">
                  <a:extLst>
                    <a:ext uri="{FF2B5EF4-FFF2-40B4-BE49-F238E27FC236}">
                      <a16:creationId xmlns:a16="http://schemas.microsoft.com/office/drawing/2014/main" id="{41B80730-F86B-44B7-94A2-68B3B1107AA5}"/>
                    </a:ext>
                  </a:extLst>
                </p:cNvPr>
                <p:cNvSpPr txBox="1"/>
                <p:nvPr/>
              </p:nvSpPr>
              <p:spPr>
                <a:xfrm>
                  <a:off x="9166474" y="6347794"/>
                  <a:ext cx="788677" cy="34881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1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00" dirty="0" err="1">
                      <a:solidFill>
                        <a:schemeClr val="tx1"/>
                      </a:solidFill>
                      <a:latin typeface="+mn-ea"/>
                    </a:rPr>
                    <a:t>디렉토리</a:t>
                  </a:r>
                  <a:endParaRPr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74" name="직사각형">
                <a:extLst>
                  <a:ext uri="{FF2B5EF4-FFF2-40B4-BE49-F238E27FC236}">
                    <a16:creationId xmlns:a16="http://schemas.microsoft.com/office/drawing/2014/main" id="{55537307-1F06-4827-B5B8-484073B00D68}"/>
                  </a:ext>
                </a:extLst>
              </p:cNvPr>
              <p:cNvSpPr/>
              <p:nvPr/>
            </p:nvSpPr>
            <p:spPr>
              <a:xfrm>
                <a:off x="8760542" y="6396292"/>
                <a:ext cx="280830" cy="2848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endParaRPr sz="1600">
                  <a:latin typeface="+mn-ea"/>
                </a:endParaRPr>
              </a:p>
            </p:txBody>
          </p:sp>
        </p:grpSp>
        <p:sp>
          <p:nvSpPr>
            <p:cNvPr id="171" name="직사각형">
              <a:extLst>
                <a:ext uri="{FF2B5EF4-FFF2-40B4-BE49-F238E27FC236}">
                  <a16:creationId xmlns:a16="http://schemas.microsoft.com/office/drawing/2014/main" id="{A09E6C87-352C-478A-AD97-AE7BBF9DBCE0}"/>
                </a:ext>
              </a:extLst>
            </p:cNvPr>
            <p:cNvSpPr/>
            <p:nvPr/>
          </p:nvSpPr>
          <p:spPr>
            <a:xfrm>
              <a:off x="9217793" y="4087600"/>
              <a:ext cx="298276" cy="283880"/>
            </a:xfrm>
            <a:prstGeom prst="rect">
              <a:avLst/>
            </a:prstGeom>
            <a:solidFill>
              <a:srgbClr val="FF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 dirty="0"/>
            </a:p>
          </p:txBody>
        </p:sp>
        <p:sp>
          <p:nvSpPr>
            <p:cNvPr id="172" name="파일 DirEntry">
              <a:extLst>
                <a:ext uri="{FF2B5EF4-FFF2-40B4-BE49-F238E27FC236}">
                  <a16:creationId xmlns:a16="http://schemas.microsoft.com/office/drawing/2014/main" id="{7BA08BDF-764A-40F1-AE55-9864A47161D7}"/>
                </a:ext>
              </a:extLst>
            </p:cNvPr>
            <p:cNvSpPr txBox="1"/>
            <p:nvPr/>
          </p:nvSpPr>
          <p:spPr>
            <a:xfrm>
              <a:off x="9663603" y="4035673"/>
              <a:ext cx="1001877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삭제된 </a:t>
              </a:r>
              <a:r>
                <a:rPr sz="1600" dirty="0" err="1">
                  <a:solidFill>
                    <a:schemeClr val="tx1"/>
                  </a:solidFill>
                  <a:latin typeface="+mn-ea"/>
                </a:rPr>
                <a:t>파일</a:t>
              </a:r>
              <a:endParaRPr sz="16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3032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1994269"/>
            <a:ext cx="10729192" cy="4658819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슈퍼 블록에서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F/S geometry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식별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정보 가져오기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iNode table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읽기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자식을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/>
              <a:t>자식 디렉토리의 </a:t>
            </a:r>
            <a:r>
              <a:rPr lang="en-US" altLang="ko-KR" dirty="0"/>
              <a:t>iNode</a:t>
            </a:r>
            <a:r>
              <a:rPr lang="ko-KR" altLang="en-US" dirty="0"/>
              <a:t>를 읽음</a:t>
            </a:r>
            <a:endParaRPr lang="en-US" altLang="ko-KR" dirty="0"/>
          </a:p>
          <a:p>
            <a:pPr marL="288000" indent="-288000"/>
            <a:endParaRPr lang="en-US" altLang="ko-KR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CAD2879-1461-496C-BC35-B87010B3FBB6}"/>
              </a:ext>
            </a:extLst>
          </p:cNvPr>
          <p:cNvGrpSpPr/>
          <p:nvPr/>
        </p:nvGrpSpPr>
        <p:grpSpPr>
          <a:xfrm>
            <a:off x="4438228" y="5154539"/>
            <a:ext cx="6624735" cy="1368152"/>
            <a:chOff x="4438228" y="5154539"/>
            <a:chExt cx="6624735" cy="1368152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DA53154-80A7-4530-80F7-07AB76141D85}"/>
                </a:ext>
              </a:extLst>
            </p:cNvPr>
            <p:cNvSpPr/>
            <p:nvPr/>
          </p:nvSpPr>
          <p:spPr>
            <a:xfrm>
              <a:off x="4438228" y="5154539"/>
              <a:ext cx="6624735" cy="13681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+mn-ea"/>
              </a:endParaRPr>
            </a:p>
          </p:txBody>
        </p:sp>
        <p:sp>
          <p:nvSpPr>
            <p:cNvPr id="57" name="직사각형">
              <a:extLst>
                <a:ext uri="{FF2B5EF4-FFF2-40B4-BE49-F238E27FC236}">
                  <a16:creationId xmlns:a16="http://schemas.microsoft.com/office/drawing/2014/main" id="{8FAF6C26-5AB8-4BC0-9099-21D8043F13F4}"/>
                </a:ext>
              </a:extLst>
            </p:cNvPr>
            <p:cNvSpPr/>
            <p:nvPr/>
          </p:nvSpPr>
          <p:spPr>
            <a:xfrm>
              <a:off x="4613176" y="5316095"/>
              <a:ext cx="6305771" cy="1045039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3200">
                <a:latin typeface="+mn-ea"/>
              </a:endParaRPr>
            </a:p>
          </p:txBody>
        </p:sp>
        <p:sp>
          <p:nvSpPr>
            <p:cNvPr id="58" name="bitmap">
              <a:extLst>
                <a:ext uri="{FF2B5EF4-FFF2-40B4-BE49-F238E27FC236}">
                  <a16:creationId xmlns:a16="http://schemas.microsoft.com/office/drawing/2014/main" id="{EC79DB07-4B48-4839-9E85-DD6F43C4F64B}"/>
                </a:ext>
              </a:extLst>
            </p:cNvPr>
            <p:cNvSpPr/>
            <p:nvPr/>
          </p:nvSpPr>
          <p:spPr>
            <a:xfrm>
              <a:off x="5739009" y="5411990"/>
              <a:ext cx="1012344" cy="8708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B</a:t>
              </a:r>
              <a:r>
                <a:rPr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itmap</a:t>
              </a:r>
            </a:p>
          </p:txBody>
        </p:sp>
        <p:sp>
          <p:nvSpPr>
            <p:cNvPr id="59" name="Data Blocks">
              <a:extLst>
                <a:ext uri="{FF2B5EF4-FFF2-40B4-BE49-F238E27FC236}">
                  <a16:creationId xmlns:a16="http://schemas.microsoft.com/office/drawing/2014/main" id="{5EEC2237-24AD-42FD-BE9D-2707AA14C17C}"/>
                </a:ext>
              </a:extLst>
            </p:cNvPr>
            <p:cNvSpPr/>
            <p:nvPr/>
          </p:nvSpPr>
          <p:spPr>
            <a:xfrm>
              <a:off x="7989957" y="5400768"/>
              <a:ext cx="2808312" cy="87086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endParaRPr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0" name="bitmap">
              <a:extLst>
                <a:ext uri="{FF2B5EF4-FFF2-40B4-BE49-F238E27FC236}">
                  <a16:creationId xmlns:a16="http://schemas.microsoft.com/office/drawing/2014/main" id="{7EE2AAB5-59C7-4DC4-B43F-E4B7287D505E}"/>
                </a:ext>
              </a:extLst>
            </p:cNvPr>
            <p:cNvSpPr/>
            <p:nvPr/>
          </p:nvSpPr>
          <p:spPr>
            <a:xfrm>
              <a:off x="6863559" y="5408785"/>
              <a:ext cx="1012344" cy="87086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endParaRPr sz="195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  <p:sp>
        <p:nvSpPr>
          <p:cNvPr id="139" name="선">
            <a:extLst>
              <a:ext uri="{FF2B5EF4-FFF2-40B4-BE49-F238E27FC236}">
                <a16:creationId xmlns:a16="http://schemas.microsoft.com/office/drawing/2014/main" id="{275F7708-4667-497E-866B-02F4768F8719}"/>
              </a:ext>
            </a:extLst>
          </p:cNvPr>
          <p:cNvSpPr/>
          <p:nvPr/>
        </p:nvSpPr>
        <p:spPr>
          <a:xfrm>
            <a:off x="10775135" y="3418891"/>
            <a:ext cx="402089" cy="16348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9E6F8B38-ED86-4686-A3C4-04DAD35FA3C7}"/>
              </a:ext>
            </a:extLst>
          </p:cNvPr>
          <p:cNvCxnSpPr/>
          <p:nvPr/>
        </p:nvCxnSpPr>
        <p:spPr>
          <a:xfrm>
            <a:off x="2599176" y="3056878"/>
            <a:ext cx="28803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">
            <a:extLst>
              <a:ext uri="{FF2B5EF4-FFF2-40B4-BE49-F238E27FC236}">
                <a16:creationId xmlns:a16="http://schemas.microsoft.com/office/drawing/2014/main" id="{D506328D-8D62-47F1-BA78-54A54D5342F7}"/>
              </a:ext>
            </a:extLst>
          </p:cNvPr>
          <p:cNvSpPr/>
          <p:nvPr/>
        </p:nvSpPr>
        <p:spPr>
          <a:xfrm>
            <a:off x="7390296" y="5451419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/>
              <a:t>21</a:t>
            </a:r>
            <a:endParaRPr dirty="0"/>
          </a:p>
        </p:txBody>
      </p:sp>
      <p:sp>
        <p:nvSpPr>
          <p:cNvPr id="117" name="직사각형">
            <a:extLst>
              <a:ext uri="{FF2B5EF4-FFF2-40B4-BE49-F238E27FC236}">
                <a16:creationId xmlns:a16="http://schemas.microsoft.com/office/drawing/2014/main" id="{B99DABFD-E9BD-4536-A7C9-5EB2E78F5D2C}"/>
              </a:ext>
            </a:extLst>
          </p:cNvPr>
          <p:cNvSpPr/>
          <p:nvPr/>
        </p:nvSpPr>
        <p:spPr>
          <a:xfrm>
            <a:off x="7394412" y="5739746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dirty="0"/>
              <a:t>31</a:t>
            </a:r>
            <a:endParaRPr dirty="0"/>
          </a:p>
        </p:txBody>
      </p:sp>
      <p:sp>
        <p:nvSpPr>
          <p:cNvPr id="133" name="Super Block">
            <a:extLst>
              <a:ext uri="{FF2B5EF4-FFF2-40B4-BE49-F238E27FC236}">
                <a16:creationId xmlns:a16="http://schemas.microsoft.com/office/drawing/2014/main" id="{F2D8AB53-D34F-4C2C-ADA5-5C22328BFE1A}"/>
              </a:ext>
            </a:extLst>
          </p:cNvPr>
          <p:cNvSpPr/>
          <p:nvPr/>
        </p:nvSpPr>
        <p:spPr>
          <a:xfrm>
            <a:off x="4817159" y="5401357"/>
            <a:ext cx="667568" cy="870867"/>
          </a:xfrm>
          <a:prstGeom prst="rect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algn="r"/>
            <a:r>
              <a:rPr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Super Block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F8B15EF-E91B-4B42-B78B-A361B32E264D}"/>
              </a:ext>
            </a:extLst>
          </p:cNvPr>
          <p:cNvSpPr/>
          <p:nvPr/>
        </p:nvSpPr>
        <p:spPr>
          <a:xfrm>
            <a:off x="5485573" y="5401356"/>
            <a:ext cx="144626" cy="8708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B66DBF1-23E9-490F-8742-00BFC6640E8A}"/>
              </a:ext>
            </a:extLst>
          </p:cNvPr>
          <p:cNvSpPr/>
          <p:nvPr/>
        </p:nvSpPr>
        <p:spPr>
          <a:xfrm>
            <a:off x="4705497" y="5401356"/>
            <a:ext cx="144626" cy="8708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C6CF9E4-43A0-4413-AFA1-8D316375E687}"/>
              </a:ext>
            </a:extLst>
          </p:cNvPr>
          <p:cNvGrpSpPr/>
          <p:nvPr/>
        </p:nvGrpSpPr>
        <p:grpSpPr>
          <a:xfrm>
            <a:off x="9646864" y="1715360"/>
            <a:ext cx="1629420" cy="1824326"/>
            <a:chOff x="9646864" y="1715360"/>
            <a:chExt cx="1629420" cy="1824326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2EA69AAC-2D34-4B77-948E-7864798F6C19}"/>
                </a:ext>
              </a:extLst>
            </p:cNvPr>
            <p:cNvGrpSpPr/>
            <p:nvPr/>
          </p:nvGrpSpPr>
          <p:grpSpPr>
            <a:xfrm>
              <a:off x="10590394" y="2914833"/>
              <a:ext cx="685890" cy="624853"/>
              <a:chOff x="9646865" y="3040057"/>
              <a:chExt cx="744358" cy="672982"/>
            </a:xfrm>
          </p:grpSpPr>
          <p:sp>
            <p:nvSpPr>
              <p:cNvPr id="147" name="선">
                <a:extLst>
                  <a:ext uri="{FF2B5EF4-FFF2-40B4-BE49-F238E27FC236}">
                    <a16:creationId xmlns:a16="http://schemas.microsoft.com/office/drawing/2014/main" id="{B3344CA5-E7C1-49A5-AB7A-84820A5E8458}"/>
                  </a:ext>
                </a:extLst>
              </p:cNvPr>
              <p:cNvSpPr/>
              <p:nvPr/>
            </p:nvSpPr>
            <p:spPr>
              <a:xfrm>
                <a:off x="9646865" y="3186659"/>
                <a:ext cx="436365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  <p:sp>
            <p:nvSpPr>
              <p:cNvPr id="148" name="직사각형">
                <a:extLst>
                  <a:ext uri="{FF2B5EF4-FFF2-40B4-BE49-F238E27FC236}">
                    <a16:creationId xmlns:a16="http://schemas.microsoft.com/office/drawing/2014/main" id="{148647AD-4C18-4344-B2AD-39A70C87C199}"/>
                  </a:ext>
                </a:extLst>
              </p:cNvPr>
              <p:cNvSpPr/>
              <p:nvPr/>
            </p:nvSpPr>
            <p:spPr>
              <a:xfrm>
                <a:off x="10091052" y="3040057"/>
                <a:ext cx="289745" cy="284833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lang="en-US" dirty="0"/>
                  <a:t>21</a:t>
                </a:r>
                <a:endParaRPr dirty="0"/>
              </a:p>
            </p:txBody>
          </p:sp>
          <p:sp>
            <p:nvSpPr>
              <p:cNvPr id="149" name="직사각형">
                <a:extLst>
                  <a:ext uri="{FF2B5EF4-FFF2-40B4-BE49-F238E27FC236}">
                    <a16:creationId xmlns:a16="http://schemas.microsoft.com/office/drawing/2014/main" id="{256DCFC9-D990-409B-B066-E589E0B75D8E}"/>
                  </a:ext>
                </a:extLst>
              </p:cNvPr>
              <p:cNvSpPr/>
              <p:nvPr/>
            </p:nvSpPr>
            <p:spPr>
              <a:xfrm>
                <a:off x="10101477" y="3428206"/>
                <a:ext cx="289746" cy="2848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lang="en-US" dirty="0">
                    <a:latin typeface="+mn-ea"/>
                  </a:rPr>
                  <a:t>31</a:t>
                </a:r>
                <a:endParaRPr dirty="0">
                  <a:latin typeface="+mn-ea"/>
                </a:endParaRPr>
              </a:p>
            </p:txBody>
          </p:sp>
        </p:grpSp>
        <p:sp>
          <p:nvSpPr>
            <p:cNvPr id="52" name="선">
              <a:extLst>
                <a:ext uri="{FF2B5EF4-FFF2-40B4-BE49-F238E27FC236}">
                  <a16:creationId xmlns:a16="http://schemas.microsoft.com/office/drawing/2014/main" id="{017282E7-631E-41DE-BE6A-13A354623B91}"/>
                </a:ext>
              </a:extLst>
            </p:cNvPr>
            <p:cNvSpPr/>
            <p:nvPr/>
          </p:nvSpPr>
          <p:spPr>
            <a:xfrm>
              <a:off x="10769025" y="2683533"/>
              <a:ext cx="402089" cy="16348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53" name="직사각형">
              <a:extLst>
                <a:ext uri="{FF2B5EF4-FFF2-40B4-BE49-F238E27FC236}">
                  <a16:creationId xmlns:a16="http://schemas.microsoft.com/office/drawing/2014/main" id="{BD0CD4A3-A20D-44FB-AD1F-3EE1CA81E3C0}"/>
                </a:ext>
              </a:extLst>
            </p:cNvPr>
            <p:cNvSpPr/>
            <p:nvPr/>
          </p:nvSpPr>
          <p:spPr>
            <a:xfrm>
              <a:off x="10999687" y="2545557"/>
              <a:ext cx="266986" cy="264463"/>
            </a:xfrm>
            <a:prstGeom prst="rect">
              <a:avLst/>
            </a:prstGeom>
            <a:solidFill>
              <a:srgbClr val="FF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sz="1100" dirty="0"/>
                <a:t>88</a:t>
              </a:r>
              <a:endParaRPr sz="1100" dirty="0"/>
            </a:p>
          </p:txBody>
        </p: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D532ECA0-BA71-4F38-9817-0BBFC087389E}"/>
                </a:ext>
              </a:extLst>
            </p:cNvPr>
            <p:cNvGrpSpPr/>
            <p:nvPr/>
          </p:nvGrpSpPr>
          <p:grpSpPr>
            <a:xfrm>
              <a:off x="9646864" y="1715360"/>
              <a:ext cx="955235" cy="1515513"/>
              <a:chOff x="5577740" y="677441"/>
              <a:chExt cx="1036664" cy="1632245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3F7E7829-DA5F-403B-AF45-D1B20BDBF532}"/>
                  </a:ext>
                </a:extLst>
              </p:cNvPr>
              <p:cNvGrpSpPr/>
              <p:nvPr/>
            </p:nvGrpSpPr>
            <p:grpSpPr>
              <a:xfrm>
                <a:off x="5577740" y="677441"/>
                <a:ext cx="1036664" cy="1632245"/>
                <a:chOff x="8622909" y="1748194"/>
                <a:chExt cx="1036664" cy="1632245"/>
              </a:xfrm>
            </p:grpSpPr>
            <p:sp>
              <p:nvSpPr>
                <p:cNvPr id="122" name="직사각형">
                  <a:extLst>
                    <a:ext uri="{FF2B5EF4-FFF2-40B4-BE49-F238E27FC236}">
                      <a16:creationId xmlns:a16="http://schemas.microsoft.com/office/drawing/2014/main" id="{2086264E-8B15-4E57-AB70-3AC9D6ACAFF6}"/>
                    </a:ext>
                  </a:extLst>
                </p:cNvPr>
                <p:cNvSpPr/>
                <p:nvPr/>
              </p:nvSpPr>
              <p:spPr>
                <a:xfrm>
                  <a:off x="8622909" y="1785531"/>
                  <a:ext cx="288032" cy="312921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endParaRPr dirty="0"/>
                </a:p>
              </p:txBody>
            </p:sp>
            <p:grpSp>
              <p:nvGrpSpPr>
                <p:cNvPr id="123" name="그룹 122">
                  <a:extLst>
                    <a:ext uri="{FF2B5EF4-FFF2-40B4-BE49-F238E27FC236}">
                      <a16:creationId xmlns:a16="http://schemas.microsoft.com/office/drawing/2014/main" id="{FE5689C8-3757-4555-B4DB-1DF5BCDFD06F}"/>
                    </a:ext>
                  </a:extLst>
                </p:cNvPr>
                <p:cNvGrpSpPr/>
                <p:nvPr/>
              </p:nvGrpSpPr>
              <p:grpSpPr>
                <a:xfrm>
                  <a:off x="8904915" y="1748194"/>
                  <a:ext cx="754658" cy="1632245"/>
                  <a:chOff x="8904915" y="1748194"/>
                  <a:chExt cx="754658" cy="1632245"/>
                </a:xfrm>
              </p:grpSpPr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id="{6D7D67CC-8E67-4A11-BFA4-D0A4BA607CC1}"/>
                      </a:ext>
                    </a:extLst>
                  </p:cNvPr>
                  <p:cNvGrpSpPr/>
                  <p:nvPr/>
                </p:nvGrpSpPr>
                <p:grpSpPr>
                  <a:xfrm>
                    <a:off x="8904915" y="1748194"/>
                    <a:ext cx="729573" cy="1438466"/>
                    <a:chOff x="10289031" y="1729422"/>
                    <a:chExt cx="729573" cy="1438466"/>
                  </a:xfrm>
                </p:grpSpPr>
                <p:sp>
                  <p:nvSpPr>
                    <p:cNvPr id="126" name="선">
                      <a:extLst>
                        <a:ext uri="{FF2B5EF4-FFF2-40B4-BE49-F238E27FC236}">
                          <a16:creationId xmlns:a16="http://schemas.microsoft.com/office/drawing/2014/main" id="{F36299EA-8C6C-458B-8D30-321C0881F9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3567" y="2730500"/>
                      <a:ext cx="436365" cy="0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miter lim="400000"/>
                    </a:ln>
                  </p:spPr>
                  <p:txBody>
                    <a:bodyPr lIns="50800" tIns="50800" rIns="50800" bIns="50800" anchor="ctr"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defRPr sz="2800" cap="all">
                          <a:latin typeface="+mn-lt"/>
                          <a:ea typeface="+mn-ea"/>
                          <a:cs typeface="+mn-cs"/>
                          <a:sym typeface="DIN Condensed Bold"/>
                        </a:defRPr>
                      </a:pPr>
                      <a:endParaRPr dirty="0"/>
                    </a:p>
                  </p:txBody>
                </p:sp>
                <p:sp>
                  <p:nvSpPr>
                    <p:cNvPr id="127" name="직사각형">
                      <a:extLst>
                        <a:ext uri="{FF2B5EF4-FFF2-40B4-BE49-F238E27FC236}">
                          <a16:creationId xmlns:a16="http://schemas.microsoft.com/office/drawing/2014/main" id="{1E13B5ED-7C83-49C7-9C15-264B83468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28859" y="1729422"/>
                      <a:ext cx="289745" cy="284833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>
                      <a:miter lim="400000"/>
                    </a:ln>
                  </p:spPr>
                  <p:txBody>
                    <a:bodyPr lIns="50800" tIns="50800" rIns="50800" bIns="50800" anchor="ctr"/>
                    <a:lstStyle/>
                    <a:p>
                      <a: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r>
                        <a:rPr lang="en-US" dirty="0"/>
                        <a:t>13</a:t>
                      </a:r>
                      <a:endParaRPr dirty="0"/>
                    </a:p>
                  </p:txBody>
                </p:sp>
                <p:sp>
                  <p:nvSpPr>
                    <p:cNvPr id="128" name="선">
                      <a:extLst>
                        <a:ext uri="{FF2B5EF4-FFF2-40B4-BE49-F238E27FC236}">
                          <a16:creationId xmlns:a16="http://schemas.microsoft.com/office/drawing/2014/main" id="{D54C4C6F-36AB-41AE-81EF-760D412540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89031" y="1890267"/>
                      <a:ext cx="436365" cy="1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miter lim="400000"/>
                    </a:ln>
                  </p:spPr>
                  <p:txBody>
                    <a:bodyPr lIns="50800" tIns="50800" rIns="50800" bIns="50800" anchor="ctr"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defRPr sz="2800" cap="all">
                          <a:latin typeface="+mn-lt"/>
                          <a:ea typeface="+mn-ea"/>
                          <a:cs typeface="+mn-cs"/>
                          <a:sym typeface="DIN Condensed Bold"/>
                        </a:defRPr>
                      </a:pPr>
                      <a:endParaRPr/>
                    </a:p>
                  </p:txBody>
                </p:sp>
                <p:sp>
                  <p:nvSpPr>
                    <p:cNvPr id="129" name="선">
                      <a:extLst>
                        <a:ext uri="{FF2B5EF4-FFF2-40B4-BE49-F238E27FC236}">
                          <a16:creationId xmlns:a16="http://schemas.microsoft.com/office/drawing/2014/main" id="{8D00BF6F-3E6A-4AB0-B22E-E15C08C12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07213" y="1897887"/>
                      <a:ext cx="1" cy="1270001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miter lim="400000"/>
                    </a:ln>
                  </p:spPr>
                  <p:txBody>
                    <a:bodyPr lIns="50800" tIns="50800" rIns="50800" bIns="50800" anchor="ctr"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defRPr sz="2800" cap="all">
                          <a:latin typeface="+mn-lt"/>
                          <a:ea typeface="+mn-ea"/>
                          <a:cs typeface="+mn-cs"/>
                          <a:sym typeface="DIN Condensed Bold"/>
                        </a:defRPr>
                      </a:pPr>
                      <a:endParaRPr dirty="0"/>
                    </a:p>
                  </p:txBody>
                </p:sp>
                <p:sp>
                  <p:nvSpPr>
                    <p:cNvPr id="130" name="선">
                      <a:extLst>
                        <a:ext uri="{FF2B5EF4-FFF2-40B4-BE49-F238E27FC236}">
                          <a16:creationId xmlns:a16="http://schemas.microsoft.com/office/drawing/2014/main" id="{B77FA2A0-DC9C-48E2-92CB-B9983BC042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3567" y="2310383"/>
                      <a:ext cx="436365" cy="1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miter lim="400000"/>
                    </a:ln>
                  </p:spPr>
                  <p:txBody>
                    <a:bodyPr lIns="50800" tIns="50800" rIns="50800" bIns="50800" anchor="ctr"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defRPr sz="2800" cap="all">
                          <a:latin typeface="+mn-lt"/>
                          <a:ea typeface="+mn-ea"/>
                          <a:cs typeface="+mn-cs"/>
                          <a:sym typeface="DIN Condensed Bold"/>
                        </a:defRPr>
                      </a:pPr>
                      <a:endParaRPr/>
                    </a:p>
                  </p:txBody>
                </p:sp>
                <p:sp>
                  <p:nvSpPr>
                    <p:cNvPr id="131" name="직사각형">
                      <a:extLst>
                        <a:ext uri="{FF2B5EF4-FFF2-40B4-BE49-F238E27FC236}">
                          <a16:creationId xmlns:a16="http://schemas.microsoft.com/office/drawing/2014/main" id="{54896031-0382-4269-9601-8AC6AE48B5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28859" y="2138864"/>
                      <a:ext cx="289745" cy="284833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 w="12700">
                      <a:miter lim="400000"/>
                    </a:ln>
                  </p:spPr>
                  <p:txBody>
                    <a:bodyPr lIns="50800" tIns="50800" rIns="50800" bIns="50800" anchor="ctr"/>
                    <a:lstStyle/>
                    <a:p>
                      <a: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r>
                        <a:rPr lang="en-US" dirty="0"/>
                        <a:t>17</a:t>
                      </a:r>
                      <a:endParaRPr dirty="0"/>
                    </a:p>
                  </p:txBody>
                </p:sp>
                <p:sp>
                  <p:nvSpPr>
                    <p:cNvPr id="132" name="선">
                      <a:extLst>
                        <a:ext uri="{FF2B5EF4-FFF2-40B4-BE49-F238E27FC236}">
                          <a16:creationId xmlns:a16="http://schemas.microsoft.com/office/drawing/2014/main" id="{A29D49F5-6C89-4223-B39D-323AB4415E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13567" y="3150616"/>
                      <a:ext cx="436365" cy="1"/>
                    </a:xfrm>
                    <a:prstGeom prst="line">
                      <a:avLst/>
                    </a:prstGeom>
                    <a:ln w="25400">
                      <a:solidFill>
                        <a:schemeClr val="accent1"/>
                      </a:solidFill>
                      <a:miter lim="400000"/>
                    </a:ln>
                  </p:spPr>
                  <p:txBody>
                    <a:bodyPr lIns="50800" tIns="50800" rIns="50800" bIns="50800" anchor="ctr"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0"/>
                        </a:spcBef>
                        <a:defRPr sz="2800" cap="all">
                          <a:latin typeface="+mn-lt"/>
                          <a:ea typeface="+mn-ea"/>
                          <a:cs typeface="+mn-cs"/>
                          <a:sym typeface="DIN Condensed Bold"/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25" name="직사각형">
                    <a:extLst>
                      <a:ext uri="{FF2B5EF4-FFF2-40B4-BE49-F238E27FC236}">
                        <a16:creationId xmlns:a16="http://schemas.microsoft.com/office/drawing/2014/main" id="{EA49B230-A087-49AA-93E5-135385DD1D21}"/>
                      </a:ext>
                    </a:extLst>
                  </p:cNvPr>
                  <p:cNvSpPr/>
                  <p:nvPr/>
                </p:nvSpPr>
                <p:spPr>
                  <a:xfrm>
                    <a:off x="9353660" y="3052371"/>
                    <a:ext cx="305913" cy="328068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>
                        <a:latin typeface="+mn-ea"/>
                      </a:rPr>
                      <a:t>19</a:t>
                    </a:r>
                    <a:endParaRPr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120" name="직사각형">
                <a:extLst>
                  <a:ext uri="{FF2B5EF4-FFF2-40B4-BE49-F238E27FC236}">
                    <a16:creationId xmlns:a16="http://schemas.microsoft.com/office/drawing/2014/main" id="{8410E45B-E8F2-4887-9A63-4EAEA86C0186}"/>
                  </a:ext>
                </a:extLst>
              </p:cNvPr>
              <p:cNvSpPr/>
              <p:nvPr/>
            </p:nvSpPr>
            <p:spPr>
              <a:xfrm>
                <a:off x="6308489" y="1554032"/>
                <a:ext cx="305914" cy="31026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lang="en-US" dirty="0">
                    <a:latin typeface="+mn-ea"/>
                  </a:rPr>
                  <a:t>18</a:t>
                </a:r>
                <a:endParaRPr dirty="0">
                  <a:latin typeface="+mn-ea"/>
                </a:endParaRPr>
              </a:p>
            </p:txBody>
          </p:sp>
        </p:grpSp>
        <p:sp>
          <p:nvSpPr>
            <p:cNvPr id="136" name="선">
              <a:extLst>
                <a:ext uri="{FF2B5EF4-FFF2-40B4-BE49-F238E27FC236}">
                  <a16:creationId xmlns:a16="http://schemas.microsoft.com/office/drawing/2014/main" id="{2251E6A2-772D-4A2B-A926-4341CCDBCE08}"/>
                </a:ext>
              </a:extLst>
            </p:cNvPr>
            <p:cNvSpPr/>
            <p:nvPr/>
          </p:nvSpPr>
          <p:spPr>
            <a:xfrm>
              <a:off x="10780959" y="2674665"/>
              <a:ext cx="9609" cy="760574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1B57A9B5-6D1F-4A4B-B222-EA9A2D95575B}"/>
              </a:ext>
            </a:extLst>
          </p:cNvPr>
          <p:cNvGrpSpPr/>
          <p:nvPr/>
        </p:nvGrpSpPr>
        <p:grpSpPr>
          <a:xfrm>
            <a:off x="7566629" y="4035673"/>
            <a:ext cx="1212005" cy="847482"/>
            <a:chOff x="8740517" y="5880564"/>
            <a:chExt cx="1212005" cy="847482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69029C96-3D87-429E-954D-5A03ACC70EDD}"/>
                </a:ext>
              </a:extLst>
            </p:cNvPr>
            <p:cNvGrpSpPr/>
            <p:nvPr/>
          </p:nvGrpSpPr>
          <p:grpSpPr>
            <a:xfrm>
              <a:off x="8740517" y="5880564"/>
              <a:ext cx="1212005" cy="847482"/>
              <a:chOff x="8743146" y="5849125"/>
              <a:chExt cx="1212005" cy="847482"/>
            </a:xfrm>
          </p:grpSpPr>
          <p:sp>
            <p:nvSpPr>
              <p:cNvPr id="183" name="직사각형">
                <a:extLst>
                  <a:ext uri="{FF2B5EF4-FFF2-40B4-BE49-F238E27FC236}">
                    <a16:creationId xmlns:a16="http://schemas.microsoft.com/office/drawing/2014/main" id="{764DF6D8-CDE9-4207-8FA1-A4631673659C}"/>
                  </a:ext>
                </a:extLst>
              </p:cNvPr>
              <p:cNvSpPr/>
              <p:nvPr/>
            </p:nvSpPr>
            <p:spPr>
              <a:xfrm>
                <a:off x="8743146" y="5881116"/>
                <a:ext cx="289745" cy="284833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endParaRPr sz="1600">
                  <a:latin typeface="+mn-ea"/>
                </a:endParaRPr>
              </a:p>
            </p:txBody>
          </p:sp>
          <p:sp>
            <p:nvSpPr>
              <p:cNvPr id="184" name="파일 DirEntry">
                <a:extLst>
                  <a:ext uri="{FF2B5EF4-FFF2-40B4-BE49-F238E27FC236}">
                    <a16:creationId xmlns:a16="http://schemas.microsoft.com/office/drawing/2014/main" id="{365E0DEC-75CD-42B9-AA7C-1B4841E03B09}"/>
                  </a:ext>
                </a:extLst>
              </p:cNvPr>
              <p:cNvSpPr txBox="1"/>
              <p:nvPr/>
            </p:nvSpPr>
            <p:spPr>
              <a:xfrm>
                <a:off x="9198819" y="5849125"/>
                <a:ext cx="445635" cy="34881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600" dirty="0" err="1">
                    <a:solidFill>
                      <a:schemeClr val="tx1"/>
                    </a:solidFill>
                    <a:latin typeface="+mn-ea"/>
                  </a:rPr>
                  <a:t>파일</a:t>
                </a:r>
                <a:endParaRPr sz="16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5" name="디렉토리 DirEntry">
                <a:extLst>
                  <a:ext uri="{FF2B5EF4-FFF2-40B4-BE49-F238E27FC236}">
                    <a16:creationId xmlns:a16="http://schemas.microsoft.com/office/drawing/2014/main" id="{99200412-F2C8-408B-8F73-262F9FA00927}"/>
                  </a:ext>
                </a:extLst>
              </p:cNvPr>
              <p:cNvSpPr txBox="1"/>
              <p:nvPr/>
            </p:nvSpPr>
            <p:spPr>
              <a:xfrm>
                <a:off x="9166474" y="6347794"/>
                <a:ext cx="788677" cy="34881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2100">
                    <a:solidFill>
                      <a:srgbClr val="FFFFFF"/>
                    </a:solidFill>
                  </a:defRPr>
                </a:lvl1pPr>
              </a:lstStyle>
              <a:p>
                <a:r>
                  <a:rPr sz="1600" dirty="0" err="1">
                    <a:solidFill>
                      <a:schemeClr val="tx1"/>
                    </a:solidFill>
                    <a:latin typeface="+mn-ea"/>
                  </a:rPr>
                  <a:t>디렉토리</a:t>
                </a:r>
                <a:endParaRPr sz="16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182" name="직사각형">
              <a:extLst>
                <a:ext uri="{FF2B5EF4-FFF2-40B4-BE49-F238E27FC236}">
                  <a16:creationId xmlns:a16="http://schemas.microsoft.com/office/drawing/2014/main" id="{A4BBF6D5-17C1-4E32-9F09-5422FC61DB83}"/>
                </a:ext>
              </a:extLst>
            </p:cNvPr>
            <p:cNvSpPr/>
            <p:nvPr/>
          </p:nvSpPr>
          <p:spPr>
            <a:xfrm>
              <a:off x="8760542" y="6396292"/>
              <a:ext cx="280830" cy="284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 sz="1600">
                <a:latin typeface="+mn-ea"/>
              </a:endParaRPr>
            </a:p>
          </p:txBody>
        </p:sp>
      </p:grpSp>
      <p:sp>
        <p:nvSpPr>
          <p:cNvPr id="179" name="직사각형">
            <a:extLst>
              <a:ext uri="{FF2B5EF4-FFF2-40B4-BE49-F238E27FC236}">
                <a16:creationId xmlns:a16="http://schemas.microsoft.com/office/drawing/2014/main" id="{3BB3684B-2E14-447C-9B61-3C1988553E4E}"/>
              </a:ext>
            </a:extLst>
          </p:cNvPr>
          <p:cNvSpPr/>
          <p:nvPr/>
        </p:nvSpPr>
        <p:spPr>
          <a:xfrm>
            <a:off x="9131294" y="4087600"/>
            <a:ext cx="298276" cy="283880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dirty="0"/>
          </a:p>
        </p:txBody>
      </p:sp>
      <p:sp>
        <p:nvSpPr>
          <p:cNvPr id="180" name="파일 DirEntry">
            <a:extLst>
              <a:ext uri="{FF2B5EF4-FFF2-40B4-BE49-F238E27FC236}">
                <a16:creationId xmlns:a16="http://schemas.microsoft.com/office/drawing/2014/main" id="{978D0C6C-8C85-44C9-937A-E62086DA1225}"/>
              </a:ext>
            </a:extLst>
          </p:cNvPr>
          <p:cNvSpPr txBox="1"/>
          <p:nvPr/>
        </p:nvSpPr>
        <p:spPr>
          <a:xfrm>
            <a:off x="9577104" y="4035673"/>
            <a:ext cx="1001877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삭제된 </a:t>
            </a:r>
            <a:r>
              <a:rPr sz="1600" dirty="0" err="1">
                <a:solidFill>
                  <a:schemeClr val="tx1"/>
                </a:solidFill>
                <a:latin typeface="+mn-ea"/>
              </a:rPr>
              <a:t>파일</a:t>
            </a:r>
            <a:endParaRPr sz="16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3A6B8A3-B25A-8842-87EB-D72E05BDB6DD}"/>
              </a:ext>
            </a:extLst>
          </p:cNvPr>
          <p:cNvGrpSpPr/>
          <p:nvPr/>
        </p:nvGrpSpPr>
        <p:grpSpPr>
          <a:xfrm>
            <a:off x="8734093" y="5436737"/>
            <a:ext cx="781974" cy="791973"/>
            <a:chOff x="6558985" y="7529077"/>
            <a:chExt cx="877191" cy="968758"/>
          </a:xfrm>
        </p:grpSpPr>
        <p:sp>
          <p:nvSpPr>
            <p:cNvPr id="63" name="직사각형">
              <a:extLst>
                <a:ext uri="{FF2B5EF4-FFF2-40B4-BE49-F238E27FC236}">
                  <a16:creationId xmlns:a16="http://schemas.microsoft.com/office/drawing/2014/main" id="{2DB931B2-E337-D345-A0C2-409EEE916247}"/>
                </a:ext>
              </a:extLst>
            </p:cNvPr>
            <p:cNvSpPr/>
            <p:nvPr/>
          </p:nvSpPr>
          <p:spPr>
            <a:xfrm>
              <a:off x="6558985" y="7529077"/>
              <a:ext cx="877191" cy="968758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4" name="직사각형">
              <a:extLst>
                <a:ext uri="{FF2B5EF4-FFF2-40B4-BE49-F238E27FC236}">
                  <a16:creationId xmlns:a16="http://schemas.microsoft.com/office/drawing/2014/main" id="{C4D5A049-71BF-5C41-9330-EB4BC9953EC9}"/>
                </a:ext>
              </a:extLst>
            </p:cNvPr>
            <p:cNvSpPr/>
            <p:nvPr/>
          </p:nvSpPr>
          <p:spPr>
            <a:xfrm>
              <a:off x="6667296" y="7684745"/>
              <a:ext cx="289746" cy="284832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21</a:t>
              </a:r>
              <a:endParaRPr dirty="0"/>
            </a:p>
          </p:txBody>
        </p:sp>
        <p:sp>
          <p:nvSpPr>
            <p:cNvPr id="65" name="직사각형">
              <a:extLst>
                <a:ext uri="{FF2B5EF4-FFF2-40B4-BE49-F238E27FC236}">
                  <a16:creationId xmlns:a16="http://schemas.microsoft.com/office/drawing/2014/main" id="{0F12AAFE-0EE4-9E45-B61F-C85F4BC1F5D9}"/>
                </a:ext>
              </a:extLst>
            </p:cNvPr>
            <p:cNvSpPr/>
            <p:nvPr/>
          </p:nvSpPr>
          <p:spPr>
            <a:xfrm>
              <a:off x="7026634" y="7673223"/>
              <a:ext cx="289746" cy="284832"/>
            </a:xfrm>
            <a:prstGeom prst="rect">
              <a:avLst/>
            </a:prstGeom>
            <a:solidFill>
              <a:srgbClr val="FF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sz="1000" dirty="0"/>
                <a:t>88</a:t>
              </a:r>
              <a:endParaRPr sz="1000" dirty="0"/>
            </a:p>
          </p:txBody>
        </p:sp>
        <p:sp>
          <p:nvSpPr>
            <p:cNvPr id="67" name="직사각형">
              <a:extLst>
                <a:ext uri="{FF2B5EF4-FFF2-40B4-BE49-F238E27FC236}">
                  <a16:creationId xmlns:a16="http://schemas.microsoft.com/office/drawing/2014/main" id="{58426A92-C94C-8A4F-A8AB-FC55A7EFE799}"/>
                </a:ext>
              </a:extLst>
            </p:cNvPr>
            <p:cNvSpPr/>
            <p:nvPr/>
          </p:nvSpPr>
          <p:spPr>
            <a:xfrm>
              <a:off x="6667290" y="8084820"/>
              <a:ext cx="289745" cy="28483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/>
                <a:t>31</a:t>
              </a:r>
              <a:endParaRPr dirty="0"/>
            </a:p>
          </p:txBody>
        </p:sp>
      </p:grpSp>
      <p:sp>
        <p:nvSpPr>
          <p:cNvPr id="112" name="선">
            <a:extLst>
              <a:ext uri="{FF2B5EF4-FFF2-40B4-BE49-F238E27FC236}">
                <a16:creationId xmlns:a16="http://schemas.microsoft.com/office/drawing/2014/main" id="{E8BFA736-8FA0-4C75-B738-CA28AAAAE833}"/>
              </a:ext>
            </a:extLst>
          </p:cNvPr>
          <p:cNvSpPr/>
          <p:nvPr/>
        </p:nvSpPr>
        <p:spPr>
          <a:xfrm>
            <a:off x="7682327" y="5884152"/>
            <a:ext cx="1148322" cy="10791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6" name="선">
            <a:extLst>
              <a:ext uri="{FF2B5EF4-FFF2-40B4-BE49-F238E27FC236}">
                <a16:creationId xmlns:a16="http://schemas.microsoft.com/office/drawing/2014/main" id="{3F602B9B-CA41-41B0-9803-2153971C18A3}"/>
              </a:ext>
            </a:extLst>
          </p:cNvPr>
          <p:cNvSpPr/>
          <p:nvPr/>
        </p:nvSpPr>
        <p:spPr>
          <a:xfrm>
            <a:off x="7682328" y="5559448"/>
            <a:ext cx="1148322" cy="10920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7539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1994269"/>
            <a:ext cx="10729192" cy="4746304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슈퍼 블록에서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F/S geometry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식별  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정보 가져오기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iNode table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읽기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자식을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자식 디렉토리의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/>
              <a:t>저널을 읽음</a:t>
            </a:r>
            <a:endParaRPr lang="en-US" altLang="ko-KR" dirty="0"/>
          </a:p>
          <a:p>
            <a:pPr marL="288000" indent="-288000"/>
            <a:endParaRPr lang="en-US" altLang="ko-KR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83436422-DB76-494C-B74F-36A08FCC72AB}"/>
              </a:ext>
            </a:extLst>
          </p:cNvPr>
          <p:cNvGrpSpPr/>
          <p:nvPr/>
        </p:nvGrpSpPr>
        <p:grpSpPr>
          <a:xfrm>
            <a:off x="4438228" y="5154539"/>
            <a:ext cx="6624735" cy="1368152"/>
            <a:chOff x="4438228" y="5154539"/>
            <a:chExt cx="6624735" cy="1368152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A97B3E4-9F2D-4C7B-A3E6-4227765F1845}"/>
                </a:ext>
              </a:extLst>
            </p:cNvPr>
            <p:cNvSpPr/>
            <p:nvPr/>
          </p:nvSpPr>
          <p:spPr>
            <a:xfrm>
              <a:off x="4438228" y="5154539"/>
              <a:ext cx="6624735" cy="13681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+mn-ea"/>
              </a:endParaRPr>
            </a:p>
          </p:txBody>
        </p:sp>
        <p:sp>
          <p:nvSpPr>
            <p:cNvPr id="71" name="직사각형">
              <a:extLst>
                <a:ext uri="{FF2B5EF4-FFF2-40B4-BE49-F238E27FC236}">
                  <a16:creationId xmlns:a16="http://schemas.microsoft.com/office/drawing/2014/main" id="{B7935445-081D-4C2B-B0AA-A8D20AD53AD6}"/>
                </a:ext>
              </a:extLst>
            </p:cNvPr>
            <p:cNvSpPr/>
            <p:nvPr/>
          </p:nvSpPr>
          <p:spPr>
            <a:xfrm>
              <a:off x="4613176" y="5316095"/>
              <a:ext cx="6305771" cy="1045039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3200">
                <a:latin typeface="+mn-ea"/>
              </a:endParaRPr>
            </a:p>
          </p:txBody>
        </p:sp>
        <p:sp>
          <p:nvSpPr>
            <p:cNvPr id="72" name="bitmap">
              <a:extLst>
                <a:ext uri="{FF2B5EF4-FFF2-40B4-BE49-F238E27FC236}">
                  <a16:creationId xmlns:a16="http://schemas.microsoft.com/office/drawing/2014/main" id="{A6EF2D59-64F0-44F9-A032-62F22910AEE1}"/>
                </a:ext>
              </a:extLst>
            </p:cNvPr>
            <p:cNvSpPr/>
            <p:nvPr/>
          </p:nvSpPr>
          <p:spPr>
            <a:xfrm>
              <a:off x="5739009" y="5411990"/>
              <a:ext cx="1012344" cy="8708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B</a:t>
              </a:r>
              <a:r>
                <a:rPr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itmap</a:t>
              </a:r>
            </a:p>
          </p:txBody>
        </p:sp>
        <p:sp>
          <p:nvSpPr>
            <p:cNvPr id="73" name="Data Blocks">
              <a:extLst>
                <a:ext uri="{FF2B5EF4-FFF2-40B4-BE49-F238E27FC236}">
                  <a16:creationId xmlns:a16="http://schemas.microsoft.com/office/drawing/2014/main" id="{7552A1B5-7FBD-4B5E-80FA-EDA3D1B9A0DB}"/>
                </a:ext>
              </a:extLst>
            </p:cNvPr>
            <p:cNvSpPr/>
            <p:nvPr/>
          </p:nvSpPr>
          <p:spPr>
            <a:xfrm>
              <a:off x="7989957" y="5400768"/>
              <a:ext cx="2808312" cy="87086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endParaRPr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74" name="bitmap">
              <a:extLst>
                <a:ext uri="{FF2B5EF4-FFF2-40B4-BE49-F238E27FC236}">
                  <a16:creationId xmlns:a16="http://schemas.microsoft.com/office/drawing/2014/main" id="{C87B98A4-CB0A-48FC-A442-05F644409D26}"/>
                </a:ext>
              </a:extLst>
            </p:cNvPr>
            <p:cNvSpPr/>
            <p:nvPr/>
          </p:nvSpPr>
          <p:spPr>
            <a:xfrm>
              <a:off x="6863559" y="5408785"/>
              <a:ext cx="1012344" cy="87086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endParaRPr sz="195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90ABB252-310A-49ED-B3D3-162434C0CF81}"/>
                </a:ext>
              </a:extLst>
            </p:cNvPr>
            <p:cNvGrpSpPr/>
            <p:nvPr/>
          </p:nvGrpSpPr>
          <p:grpSpPr>
            <a:xfrm>
              <a:off x="4705497" y="5401356"/>
              <a:ext cx="924702" cy="870868"/>
              <a:chOff x="4782497" y="5401356"/>
              <a:chExt cx="924702" cy="870868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7651AE98-2356-4EB1-BB46-DEBCF212DD7F}"/>
                  </a:ext>
                </a:extLst>
              </p:cNvPr>
              <p:cNvGrpSpPr/>
              <p:nvPr/>
            </p:nvGrpSpPr>
            <p:grpSpPr>
              <a:xfrm>
                <a:off x="4894159" y="5401356"/>
                <a:ext cx="813040" cy="870868"/>
                <a:chOff x="729131" y="3716237"/>
                <a:chExt cx="813040" cy="641692"/>
              </a:xfrm>
            </p:grpSpPr>
            <p:sp>
              <p:nvSpPr>
                <p:cNvPr id="78" name="Super Block">
                  <a:extLst>
                    <a:ext uri="{FF2B5EF4-FFF2-40B4-BE49-F238E27FC236}">
                      <a16:creationId xmlns:a16="http://schemas.microsoft.com/office/drawing/2014/main" id="{6FFE132C-7652-4818-9773-19C1AF773B00}"/>
                    </a:ext>
                  </a:extLst>
                </p:cNvPr>
                <p:cNvSpPr/>
                <p:nvPr/>
              </p:nvSpPr>
              <p:spPr>
                <a:xfrm>
                  <a:off x="729131" y="3716238"/>
                  <a:ext cx="667568" cy="641691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pPr algn="r"/>
                  <a:r>
                    <a:rPr sz="1600" dirty="0">
                      <a:latin typeface="+mn-ea"/>
                      <a:ea typeface="+mn-ea"/>
                    </a:rPr>
                    <a:t>Super Block</a:t>
                  </a:r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CE8F9052-0F37-437A-B640-2ADB62F31C1B}"/>
                    </a:ext>
                  </a:extLst>
                </p:cNvPr>
                <p:cNvSpPr/>
                <p:nvPr/>
              </p:nvSpPr>
              <p:spPr>
                <a:xfrm>
                  <a:off x="1397545" y="3716237"/>
                  <a:ext cx="144626" cy="641691"/>
                </a:xfrm>
                <a:prstGeom prst="rect">
                  <a:avLst/>
                </a:prstGeom>
                <a:solidFill>
                  <a:srgbClr val="EBEB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AECF3589-DC1C-4B03-BD02-D71ECE68A5B8}"/>
                  </a:ext>
                </a:extLst>
              </p:cNvPr>
              <p:cNvSpPr/>
              <p:nvPr/>
            </p:nvSpPr>
            <p:spPr>
              <a:xfrm>
                <a:off x="4782497" y="5401356"/>
                <a:ext cx="144626" cy="870867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6" name="2">
            <a:extLst>
              <a:ext uri="{FF2B5EF4-FFF2-40B4-BE49-F238E27FC236}">
                <a16:creationId xmlns:a16="http://schemas.microsoft.com/office/drawing/2014/main" id="{E6A7AD8D-AFF3-4CF2-8BC5-E884BD26825D}"/>
              </a:ext>
            </a:extLst>
          </p:cNvPr>
          <p:cNvSpPr txBox="1"/>
          <p:nvPr/>
        </p:nvSpPr>
        <p:spPr>
          <a:xfrm>
            <a:off x="5249993" y="5359462"/>
            <a:ext cx="208390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sz="1400" dirty="0">
                <a:latin typeface="+mn-ea"/>
                <a:ea typeface="+mn-ea"/>
              </a:rPr>
              <a:t>3</a:t>
            </a:r>
            <a:endParaRPr sz="1400" dirty="0">
              <a:latin typeface="+mn-ea"/>
              <a:ea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1375D0E-2B36-4201-A045-9CE08E6B1AA8}"/>
              </a:ext>
            </a:extLst>
          </p:cNvPr>
          <p:cNvCxnSpPr>
            <a:cxnSpLocks/>
          </p:cNvCxnSpPr>
          <p:nvPr/>
        </p:nvCxnSpPr>
        <p:spPr>
          <a:xfrm>
            <a:off x="7484349" y="5594917"/>
            <a:ext cx="13681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  <p:sp>
        <p:nvSpPr>
          <p:cNvPr id="55" name="선">
            <a:extLst>
              <a:ext uri="{FF2B5EF4-FFF2-40B4-BE49-F238E27FC236}">
                <a16:creationId xmlns:a16="http://schemas.microsoft.com/office/drawing/2014/main" id="{B9A63D03-75F8-4A82-AC51-F6108411CA0F}"/>
              </a:ext>
            </a:extLst>
          </p:cNvPr>
          <p:cNvSpPr/>
          <p:nvPr/>
        </p:nvSpPr>
        <p:spPr>
          <a:xfrm>
            <a:off x="5356138" y="4669082"/>
            <a:ext cx="1897324" cy="738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82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cxnSp>
        <p:nvCxnSpPr>
          <p:cNvPr id="259" name="직선 화살표 연결선 258">
            <a:extLst>
              <a:ext uri="{FF2B5EF4-FFF2-40B4-BE49-F238E27FC236}">
                <a16:creationId xmlns:a16="http://schemas.microsoft.com/office/drawing/2014/main" id="{F05A323E-8D4E-4CE2-9A49-AA8D30BB79FC}"/>
              </a:ext>
            </a:extLst>
          </p:cNvPr>
          <p:cNvCxnSpPr/>
          <p:nvPr/>
        </p:nvCxnSpPr>
        <p:spPr>
          <a:xfrm>
            <a:off x="2599176" y="3056878"/>
            <a:ext cx="28803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">
            <a:extLst>
              <a:ext uri="{FF2B5EF4-FFF2-40B4-BE49-F238E27FC236}">
                <a16:creationId xmlns:a16="http://schemas.microsoft.com/office/drawing/2014/main" id="{F44DBA78-B9F4-4836-B881-F05C69A84305}"/>
              </a:ext>
            </a:extLst>
          </p:cNvPr>
          <p:cNvSpPr/>
          <p:nvPr/>
        </p:nvSpPr>
        <p:spPr>
          <a:xfrm>
            <a:off x="7144488" y="5457474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sz="1400" dirty="0"/>
              <a:t>3</a:t>
            </a:r>
            <a:endParaRPr sz="1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51B4BE-E2A0-4FC0-94EA-0B70454A69F4}"/>
              </a:ext>
            </a:extLst>
          </p:cNvPr>
          <p:cNvGrpSpPr/>
          <p:nvPr/>
        </p:nvGrpSpPr>
        <p:grpSpPr>
          <a:xfrm>
            <a:off x="9646864" y="1715360"/>
            <a:ext cx="1629420" cy="1824326"/>
            <a:chOff x="9646864" y="1715360"/>
            <a:chExt cx="1629420" cy="1824326"/>
          </a:xfrm>
        </p:grpSpPr>
        <p:sp>
          <p:nvSpPr>
            <p:cNvPr id="117" name="선">
              <a:extLst>
                <a:ext uri="{FF2B5EF4-FFF2-40B4-BE49-F238E27FC236}">
                  <a16:creationId xmlns:a16="http://schemas.microsoft.com/office/drawing/2014/main" id="{E1D435F6-29FC-4123-907F-3790082AE2BA}"/>
                </a:ext>
              </a:extLst>
            </p:cNvPr>
            <p:cNvSpPr/>
            <p:nvPr/>
          </p:nvSpPr>
          <p:spPr>
            <a:xfrm>
              <a:off x="10775135" y="3418891"/>
              <a:ext cx="402089" cy="16348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3CC4DEAE-E830-48D6-9794-4FE357D831CE}"/>
                </a:ext>
              </a:extLst>
            </p:cNvPr>
            <p:cNvGrpSpPr/>
            <p:nvPr/>
          </p:nvGrpSpPr>
          <p:grpSpPr>
            <a:xfrm>
              <a:off x="9646864" y="1715360"/>
              <a:ext cx="1629420" cy="1824326"/>
              <a:chOff x="9646864" y="1715360"/>
              <a:chExt cx="1629420" cy="1824326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83AB0A89-25FA-4C33-88DF-E6E2709C8E58}"/>
                  </a:ext>
                </a:extLst>
              </p:cNvPr>
              <p:cNvGrpSpPr/>
              <p:nvPr/>
            </p:nvGrpSpPr>
            <p:grpSpPr>
              <a:xfrm>
                <a:off x="10590394" y="2914833"/>
                <a:ext cx="685890" cy="624853"/>
                <a:chOff x="9646865" y="3040057"/>
                <a:chExt cx="744358" cy="672982"/>
              </a:xfrm>
            </p:grpSpPr>
            <p:sp>
              <p:nvSpPr>
                <p:cNvPr id="112" name="선">
                  <a:extLst>
                    <a:ext uri="{FF2B5EF4-FFF2-40B4-BE49-F238E27FC236}">
                      <a16:creationId xmlns:a16="http://schemas.microsoft.com/office/drawing/2014/main" id="{186CA5D4-715A-40EA-B2BD-AB57E0ABA643}"/>
                    </a:ext>
                  </a:extLst>
                </p:cNvPr>
                <p:cNvSpPr/>
                <p:nvPr/>
              </p:nvSpPr>
              <p:spPr>
                <a:xfrm>
                  <a:off x="9646865" y="3186659"/>
                  <a:ext cx="436365" cy="1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dirty="0"/>
                </a:p>
              </p:txBody>
            </p:sp>
            <p:sp>
              <p:nvSpPr>
                <p:cNvPr id="113" name="직사각형">
                  <a:extLst>
                    <a:ext uri="{FF2B5EF4-FFF2-40B4-BE49-F238E27FC236}">
                      <a16:creationId xmlns:a16="http://schemas.microsoft.com/office/drawing/2014/main" id="{9FE13E03-723F-4DA6-B178-EB80AFE5B13F}"/>
                    </a:ext>
                  </a:extLst>
                </p:cNvPr>
                <p:cNvSpPr/>
                <p:nvPr/>
              </p:nvSpPr>
              <p:spPr>
                <a:xfrm>
                  <a:off x="10091052" y="3040057"/>
                  <a:ext cx="289745" cy="284833"/>
                </a:xfrm>
                <a:prstGeom prst="rect">
                  <a:avLst/>
                </a:pr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lang="en-US" dirty="0"/>
                    <a:t>21</a:t>
                  </a:r>
                  <a:endParaRPr dirty="0"/>
                </a:p>
              </p:txBody>
            </p:sp>
            <p:sp>
              <p:nvSpPr>
                <p:cNvPr id="116" name="직사각형">
                  <a:extLst>
                    <a:ext uri="{FF2B5EF4-FFF2-40B4-BE49-F238E27FC236}">
                      <a16:creationId xmlns:a16="http://schemas.microsoft.com/office/drawing/2014/main" id="{466A989E-B213-41E8-8292-AC512C8FD62A}"/>
                    </a:ext>
                  </a:extLst>
                </p:cNvPr>
                <p:cNvSpPr/>
                <p:nvPr/>
              </p:nvSpPr>
              <p:spPr>
                <a:xfrm>
                  <a:off x="10101477" y="3428206"/>
                  <a:ext cx="289746" cy="284833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lang="en-US" dirty="0">
                      <a:latin typeface="+mn-ea"/>
                    </a:rPr>
                    <a:t>31</a:t>
                  </a:r>
                  <a:endParaRPr dirty="0">
                    <a:latin typeface="+mn-ea"/>
                  </a:endParaRPr>
                </a:p>
              </p:txBody>
            </p:sp>
          </p:grpSp>
          <p:sp>
            <p:nvSpPr>
              <p:cNvPr id="85" name="선">
                <a:extLst>
                  <a:ext uri="{FF2B5EF4-FFF2-40B4-BE49-F238E27FC236}">
                    <a16:creationId xmlns:a16="http://schemas.microsoft.com/office/drawing/2014/main" id="{FF61772D-CD16-405B-BA46-66CA27E0C6B0}"/>
                  </a:ext>
                </a:extLst>
              </p:cNvPr>
              <p:cNvSpPr/>
              <p:nvPr/>
            </p:nvSpPr>
            <p:spPr>
              <a:xfrm>
                <a:off x="10769025" y="2683533"/>
                <a:ext cx="402089" cy="1634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  <p:sp>
            <p:nvSpPr>
              <p:cNvPr id="86" name="직사각형">
                <a:extLst>
                  <a:ext uri="{FF2B5EF4-FFF2-40B4-BE49-F238E27FC236}">
                    <a16:creationId xmlns:a16="http://schemas.microsoft.com/office/drawing/2014/main" id="{F32BFEE5-6A11-4FEE-80D9-88CA197A7118}"/>
                  </a:ext>
                </a:extLst>
              </p:cNvPr>
              <p:cNvSpPr/>
              <p:nvPr/>
            </p:nvSpPr>
            <p:spPr>
              <a:xfrm>
                <a:off x="10999687" y="2545557"/>
                <a:ext cx="266986" cy="264463"/>
              </a:xfrm>
              <a:prstGeom prst="rect">
                <a:avLst/>
              </a:prstGeom>
              <a:solidFill>
                <a:srgbClr val="FF0000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lang="en-US" sz="1050" dirty="0"/>
                  <a:t>88</a:t>
                </a:r>
                <a:endParaRPr sz="1050" dirty="0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4A72BA55-6EC9-48FF-8DA1-A29173B590DD}"/>
                  </a:ext>
                </a:extLst>
              </p:cNvPr>
              <p:cNvGrpSpPr/>
              <p:nvPr/>
            </p:nvGrpSpPr>
            <p:grpSpPr>
              <a:xfrm>
                <a:off x="9646864" y="1715360"/>
                <a:ext cx="955235" cy="1515513"/>
                <a:chOff x="5577740" y="677441"/>
                <a:chExt cx="1036664" cy="1632245"/>
              </a:xfrm>
            </p:grpSpPr>
            <p:grpSp>
              <p:nvGrpSpPr>
                <p:cNvPr id="98" name="그룹 97">
                  <a:extLst>
                    <a:ext uri="{FF2B5EF4-FFF2-40B4-BE49-F238E27FC236}">
                      <a16:creationId xmlns:a16="http://schemas.microsoft.com/office/drawing/2014/main" id="{FA55E047-CDBD-400F-9153-92255BA55AF7}"/>
                    </a:ext>
                  </a:extLst>
                </p:cNvPr>
                <p:cNvGrpSpPr/>
                <p:nvPr/>
              </p:nvGrpSpPr>
              <p:grpSpPr>
                <a:xfrm>
                  <a:off x="5577740" y="677441"/>
                  <a:ext cx="1036664" cy="1632245"/>
                  <a:chOff x="8622909" y="1748194"/>
                  <a:chExt cx="1036664" cy="1632245"/>
                </a:xfrm>
              </p:grpSpPr>
              <p:sp>
                <p:nvSpPr>
                  <p:cNvPr id="100" name="직사각형">
                    <a:extLst>
                      <a:ext uri="{FF2B5EF4-FFF2-40B4-BE49-F238E27FC236}">
                        <a16:creationId xmlns:a16="http://schemas.microsoft.com/office/drawing/2014/main" id="{C5A9CDEC-8E7C-41BE-A028-44F957F539EE}"/>
                      </a:ext>
                    </a:extLst>
                  </p:cNvPr>
                  <p:cNvSpPr/>
                  <p:nvPr/>
                </p:nvSpPr>
                <p:spPr>
                  <a:xfrm>
                    <a:off x="8622909" y="1785531"/>
                    <a:ext cx="288032" cy="312921"/>
                  </a:xfrm>
                  <a:prstGeom prst="rect">
                    <a:avLst/>
                  </a:prstGeom>
                  <a:solidFill>
                    <a:srgbClr val="00B0F0"/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endParaRPr dirty="0"/>
                  </a:p>
                </p:txBody>
              </p:sp>
              <p:grpSp>
                <p:nvGrpSpPr>
                  <p:cNvPr id="101" name="그룹 100">
                    <a:extLst>
                      <a:ext uri="{FF2B5EF4-FFF2-40B4-BE49-F238E27FC236}">
                        <a16:creationId xmlns:a16="http://schemas.microsoft.com/office/drawing/2014/main" id="{4B27CED8-DB80-4A0D-81E2-9DDD79F4A985}"/>
                      </a:ext>
                    </a:extLst>
                  </p:cNvPr>
                  <p:cNvGrpSpPr/>
                  <p:nvPr/>
                </p:nvGrpSpPr>
                <p:grpSpPr>
                  <a:xfrm>
                    <a:off x="8904915" y="1748194"/>
                    <a:ext cx="754658" cy="1632245"/>
                    <a:chOff x="8904915" y="1748194"/>
                    <a:chExt cx="754658" cy="1632245"/>
                  </a:xfrm>
                </p:grpSpPr>
                <p:grpSp>
                  <p:nvGrpSpPr>
                    <p:cNvPr id="102" name="그룹 101">
                      <a:extLst>
                        <a:ext uri="{FF2B5EF4-FFF2-40B4-BE49-F238E27FC236}">
                          <a16:creationId xmlns:a16="http://schemas.microsoft.com/office/drawing/2014/main" id="{61AA155B-3C53-4103-90A5-BD55BE8116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04915" y="1748194"/>
                      <a:ext cx="729573" cy="1438466"/>
                      <a:chOff x="10289031" y="1729422"/>
                      <a:chExt cx="729573" cy="1438466"/>
                    </a:xfrm>
                  </p:grpSpPr>
                  <p:sp>
                    <p:nvSpPr>
                      <p:cNvPr id="104" name="선">
                        <a:extLst>
                          <a:ext uri="{FF2B5EF4-FFF2-40B4-BE49-F238E27FC236}">
                            <a16:creationId xmlns:a16="http://schemas.microsoft.com/office/drawing/2014/main" id="{8335F86C-5160-4242-8B12-0A9058C957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13567" y="2730500"/>
                        <a:ext cx="436365" cy="0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miter lim="400000"/>
                      </a:ln>
                    </p:spPr>
                    <p:txBody>
                      <a:bodyPr lIns="50800" tIns="50800" rIns="50800" bIns="50800" anchor="ctr"/>
                      <a:lstStyle/>
                      <a:p>
                        <a:pPr algn="ctr">
                          <a:lnSpc>
                            <a:spcPct val="80000"/>
                          </a:lnSpc>
                          <a:spcBef>
                            <a:spcPts val="0"/>
                          </a:spcBef>
                          <a:defRPr sz="2800" cap="all">
                            <a:latin typeface="+mn-lt"/>
                            <a:ea typeface="+mn-ea"/>
                            <a:cs typeface="+mn-cs"/>
                            <a:sym typeface="DIN Condensed Bold"/>
                          </a:defRPr>
                        </a:pPr>
                        <a:endParaRPr dirty="0"/>
                      </a:p>
                    </p:txBody>
                  </p:sp>
                  <p:sp>
                    <p:nvSpPr>
                      <p:cNvPr id="105" name="직사각형">
                        <a:extLst>
                          <a:ext uri="{FF2B5EF4-FFF2-40B4-BE49-F238E27FC236}">
                            <a16:creationId xmlns:a16="http://schemas.microsoft.com/office/drawing/2014/main" id="{37BD8CFC-5746-4183-97A4-4EBF6ADC6D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28859" y="1729422"/>
                        <a:ext cx="289745" cy="284833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>
                        <a:miter lim="400000"/>
                      </a:ln>
                    </p:spPr>
                    <p:txBody>
                      <a:bodyPr lIns="50800" tIns="50800" rIns="50800" bIns="50800" anchor="ctr"/>
                      <a:lstStyle/>
                      <a:p>
                        <a: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rPr lang="en-US" dirty="0"/>
                          <a:t>13</a:t>
                        </a:r>
                        <a:endParaRPr dirty="0"/>
                      </a:p>
                    </p:txBody>
                  </p:sp>
                  <p:sp>
                    <p:nvSpPr>
                      <p:cNvPr id="106" name="선">
                        <a:extLst>
                          <a:ext uri="{FF2B5EF4-FFF2-40B4-BE49-F238E27FC236}">
                            <a16:creationId xmlns:a16="http://schemas.microsoft.com/office/drawing/2014/main" id="{27CF57FB-3AC2-4CE2-AB54-5EE8E72A16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9031" y="1890267"/>
                        <a:ext cx="436365" cy="1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miter lim="400000"/>
                      </a:ln>
                    </p:spPr>
                    <p:txBody>
                      <a:bodyPr lIns="50800" tIns="50800" rIns="50800" bIns="50800" anchor="ctr"/>
                      <a:lstStyle/>
                      <a:p>
                        <a:pPr algn="ctr">
                          <a:lnSpc>
                            <a:spcPct val="80000"/>
                          </a:lnSpc>
                          <a:spcBef>
                            <a:spcPts val="0"/>
                          </a:spcBef>
                          <a:defRPr sz="2800" cap="all">
                            <a:latin typeface="+mn-lt"/>
                            <a:ea typeface="+mn-ea"/>
                            <a:cs typeface="+mn-cs"/>
                            <a:sym typeface="DIN Condensed Bold"/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107" name="선">
                        <a:extLst>
                          <a:ext uri="{FF2B5EF4-FFF2-40B4-BE49-F238E27FC236}">
                            <a16:creationId xmlns:a16="http://schemas.microsoft.com/office/drawing/2014/main" id="{43A40D86-31FD-4073-936C-140CECF8D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07213" y="1897887"/>
                        <a:ext cx="1" cy="1270001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miter lim="400000"/>
                      </a:ln>
                    </p:spPr>
                    <p:txBody>
                      <a:bodyPr lIns="50800" tIns="50800" rIns="50800" bIns="50800" anchor="ctr"/>
                      <a:lstStyle/>
                      <a:p>
                        <a:pPr algn="ctr">
                          <a:lnSpc>
                            <a:spcPct val="80000"/>
                          </a:lnSpc>
                          <a:spcBef>
                            <a:spcPts val="0"/>
                          </a:spcBef>
                          <a:defRPr sz="2800" cap="all">
                            <a:latin typeface="+mn-lt"/>
                            <a:ea typeface="+mn-ea"/>
                            <a:cs typeface="+mn-cs"/>
                            <a:sym typeface="DIN Condensed Bold"/>
                          </a:defRPr>
                        </a:pPr>
                        <a:endParaRPr dirty="0"/>
                      </a:p>
                    </p:txBody>
                  </p:sp>
                  <p:sp>
                    <p:nvSpPr>
                      <p:cNvPr id="108" name="선">
                        <a:extLst>
                          <a:ext uri="{FF2B5EF4-FFF2-40B4-BE49-F238E27FC236}">
                            <a16:creationId xmlns:a16="http://schemas.microsoft.com/office/drawing/2014/main" id="{701FC7DE-0446-4259-B631-02842C962F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13567" y="2310383"/>
                        <a:ext cx="436365" cy="1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miter lim="400000"/>
                      </a:ln>
                    </p:spPr>
                    <p:txBody>
                      <a:bodyPr lIns="50800" tIns="50800" rIns="50800" bIns="50800" anchor="ctr"/>
                      <a:lstStyle/>
                      <a:p>
                        <a:pPr algn="ctr">
                          <a:lnSpc>
                            <a:spcPct val="80000"/>
                          </a:lnSpc>
                          <a:spcBef>
                            <a:spcPts val="0"/>
                          </a:spcBef>
                          <a:defRPr sz="2800" cap="all">
                            <a:latin typeface="+mn-lt"/>
                            <a:ea typeface="+mn-ea"/>
                            <a:cs typeface="+mn-cs"/>
                            <a:sym typeface="DIN Condensed Bold"/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109" name="직사각형">
                        <a:extLst>
                          <a:ext uri="{FF2B5EF4-FFF2-40B4-BE49-F238E27FC236}">
                            <a16:creationId xmlns:a16="http://schemas.microsoft.com/office/drawing/2014/main" id="{DBF9F298-3FD9-449A-AA6A-AA46970370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28859" y="2138864"/>
                        <a:ext cx="289745" cy="284833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12700">
                        <a:miter lim="400000"/>
                      </a:ln>
                    </p:spPr>
                    <p:txBody>
                      <a:bodyPr lIns="50800" tIns="50800" rIns="50800" bIns="50800" anchor="ctr"/>
                      <a:lstStyle/>
                      <a:p>
                        <a: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rPr lang="en-US" dirty="0"/>
                          <a:t>17</a:t>
                        </a:r>
                        <a:endParaRPr dirty="0"/>
                      </a:p>
                    </p:txBody>
                  </p:sp>
                  <p:sp>
                    <p:nvSpPr>
                      <p:cNvPr id="110" name="선">
                        <a:extLst>
                          <a:ext uri="{FF2B5EF4-FFF2-40B4-BE49-F238E27FC236}">
                            <a16:creationId xmlns:a16="http://schemas.microsoft.com/office/drawing/2014/main" id="{D193D4EA-9CCB-47E2-B0B5-68B413CD09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13567" y="3150616"/>
                        <a:ext cx="436365" cy="1"/>
                      </a:xfrm>
                      <a:prstGeom prst="line">
                        <a:avLst/>
                      </a:prstGeom>
                      <a:ln w="25400">
                        <a:solidFill>
                          <a:schemeClr val="accent1"/>
                        </a:solidFill>
                        <a:miter lim="400000"/>
                      </a:ln>
                    </p:spPr>
                    <p:txBody>
                      <a:bodyPr lIns="50800" tIns="50800" rIns="50800" bIns="50800" anchor="ctr"/>
                      <a:lstStyle/>
                      <a:p>
                        <a:pPr algn="ctr">
                          <a:lnSpc>
                            <a:spcPct val="80000"/>
                          </a:lnSpc>
                          <a:spcBef>
                            <a:spcPts val="0"/>
                          </a:spcBef>
                          <a:defRPr sz="2800" cap="all">
                            <a:latin typeface="+mn-lt"/>
                            <a:ea typeface="+mn-ea"/>
                            <a:cs typeface="+mn-cs"/>
                            <a:sym typeface="DIN Condensed Bold"/>
                          </a:defRPr>
                        </a:pPr>
                        <a:endParaRPr/>
                      </a:p>
                    </p:txBody>
                  </p:sp>
                </p:grpSp>
                <p:sp>
                  <p:nvSpPr>
                    <p:cNvPr id="103" name="직사각형">
                      <a:extLst>
                        <a:ext uri="{FF2B5EF4-FFF2-40B4-BE49-F238E27FC236}">
                          <a16:creationId xmlns:a16="http://schemas.microsoft.com/office/drawing/2014/main" id="{922F8403-E82B-443E-915A-F919C5B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53660" y="3052371"/>
                      <a:ext cx="305913" cy="328068"/>
                    </a:xfrm>
                    <a:prstGeom prst="rect">
                      <a:avLst/>
                    </a:prstGeom>
                    <a:solidFill>
                      <a:schemeClr val="accent6">
                        <a:lumMod val="75000"/>
                      </a:schemeClr>
                    </a:solidFill>
                    <a:ln w="12700">
                      <a:miter lim="400000"/>
                    </a:ln>
                  </p:spPr>
                  <p:txBody>
                    <a:bodyPr lIns="50800" tIns="50800" rIns="50800" bIns="50800" anchor="ctr"/>
                    <a:lstStyle/>
                    <a:p>
                      <a: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r>
                        <a:rPr lang="en-US" dirty="0">
                          <a:latin typeface="+mn-ea"/>
                        </a:rPr>
                        <a:t>19</a:t>
                      </a:r>
                      <a:endParaRPr dirty="0">
                        <a:latin typeface="+mn-ea"/>
                      </a:endParaRPr>
                    </a:p>
                  </p:txBody>
                </p:sp>
              </p:grpSp>
            </p:grpSp>
            <p:sp>
              <p:nvSpPr>
                <p:cNvPr id="99" name="직사각형">
                  <a:extLst>
                    <a:ext uri="{FF2B5EF4-FFF2-40B4-BE49-F238E27FC236}">
                      <a16:creationId xmlns:a16="http://schemas.microsoft.com/office/drawing/2014/main" id="{2DA3C3F7-9072-451F-9563-D6133F718378}"/>
                    </a:ext>
                  </a:extLst>
                </p:cNvPr>
                <p:cNvSpPr/>
                <p:nvPr/>
              </p:nvSpPr>
              <p:spPr>
                <a:xfrm>
                  <a:off x="6308489" y="1554032"/>
                  <a:ext cx="305914" cy="31026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lang="en-US" dirty="0">
                      <a:latin typeface="+mn-ea"/>
                    </a:rPr>
                    <a:t>18</a:t>
                  </a:r>
                  <a:endParaRPr dirty="0">
                    <a:latin typeface="+mn-ea"/>
                  </a:endParaRPr>
                </a:p>
              </p:txBody>
            </p:sp>
          </p:grpSp>
          <p:sp>
            <p:nvSpPr>
              <p:cNvPr id="88" name="선">
                <a:extLst>
                  <a:ext uri="{FF2B5EF4-FFF2-40B4-BE49-F238E27FC236}">
                    <a16:creationId xmlns:a16="http://schemas.microsoft.com/office/drawing/2014/main" id="{72D13B9B-6EA3-4CC3-ABFB-5FE4D0E131CB}"/>
                  </a:ext>
                </a:extLst>
              </p:cNvPr>
              <p:cNvSpPr/>
              <p:nvPr/>
            </p:nvSpPr>
            <p:spPr>
              <a:xfrm>
                <a:off x="10780959" y="2674665"/>
                <a:ext cx="9609" cy="760574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F67F0124-8574-4F5D-9E2E-6F0FBE0FF2F2}"/>
              </a:ext>
            </a:extLst>
          </p:cNvPr>
          <p:cNvGrpSpPr/>
          <p:nvPr/>
        </p:nvGrpSpPr>
        <p:grpSpPr>
          <a:xfrm>
            <a:off x="9018527" y="5459897"/>
            <a:ext cx="1420468" cy="387613"/>
            <a:chOff x="9315895" y="3859971"/>
            <a:chExt cx="1420468" cy="387613"/>
          </a:xfrm>
        </p:grpSpPr>
        <p:sp>
          <p:nvSpPr>
            <p:cNvPr id="119" name="직사각형">
              <a:extLst>
                <a:ext uri="{FF2B5EF4-FFF2-40B4-BE49-F238E27FC236}">
                  <a16:creationId xmlns:a16="http://schemas.microsoft.com/office/drawing/2014/main" id="{4CCDD2AB-1F75-4076-B230-97D8F171CF6E}"/>
                </a:ext>
              </a:extLst>
            </p:cNvPr>
            <p:cNvSpPr/>
            <p:nvPr/>
          </p:nvSpPr>
          <p:spPr>
            <a:xfrm rot="5400000">
              <a:off x="9832322" y="3343544"/>
              <a:ext cx="387613" cy="1420468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120" name="직사각형">
              <a:extLst>
                <a:ext uri="{FF2B5EF4-FFF2-40B4-BE49-F238E27FC236}">
                  <a16:creationId xmlns:a16="http://schemas.microsoft.com/office/drawing/2014/main" id="{858353DA-25B7-4850-B988-92EC6D7D1D5A}"/>
                </a:ext>
              </a:extLst>
            </p:cNvPr>
            <p:cNvSpPr/>
            <p:nvPr/>
          </p:nvSpPr>
          <p:spPr>
            <a:xfrm>
              <a:off x="9390655" y="3926313"/>
              <a:ext cx="263633" cy="259594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sz="1050" dirty="0"/>
                <a:t>99</a:t>
              </a:r>
              <a:endParaRPr sz="1050" dirty="0"/>
            </a:p>
          </p:txBody>
        </p:sp>
        <p:sp>
          <p:nvSpPr>
            <p:cNvPr id="122" name="직사각형">
              <a:extLst>
                <a:ext uri="{FF2B5EF4-FFF2-40B4-BE49-F238E27FC236}">
                  <a16:creationId xmlns:a16="http://schemas.microsoft.com/office/drawing/2014/main" id="{41DC4D1A-311F-4056-83F4-E61AF8D0AF08}"/>
                </a:ext>
              </a:extLst>
            </p:cNvPr>
            <p:cNvSpPr/>
            <p:nvPr/>
          </p:nvSpPr>
          <p:spPr>
            <a:xfrm rot="10800000" flipV="1">
              <a:off x="9726408" y="3926313"/>
              <a:ext cx="263634" cy="259594"/>
            </a:xfrm>
            <a:prstGeom prst="rect">
              <a:avLst/>
            </a:prstGeom>
            <a:solidFill>
              <a:srgbClr val="FFC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>
                  <a:latin typeface="+mn-ea"/>
                </a:rPr>
                <a:t>13</a:t>
              </a:r>
              <a:endParaRPr dirty="0">
                <a:latin typeface="+mn-ea"/>
              </a:endParaRPr>
            </a:p>
          </p:txBody>
        </p:sp>
        <p:sp>
          <p:nvSpPr>
            <p:cNvPr id="123" name="직사각형">
              <a:extLst>
                <a:ext uri="{FF2B5EF4-FFF2-40B4-BE49-F238E27FC236}">
                  <a16:creationId xmlns:a16="http://schemas.microsoft.com/office/drawing/2014/main" id="{728B468E-8778-4921-91C8-75F0DE6CD3E9}"/>
                </a:ext>
              </a:extLst>
            </p:cNvPr>
            <p:cNvSpPr/>
            <p:nvPr/>
          </p:nvSpPr>
          <p:spPr>
            <a:xfrm rot="10800000" flipV="1">
              <a:off x="10069054" y="3926313"/>
              <a:ext cx="263634" cy="259594"/>
            </a:xfrm>
            <a:prstGeom prst="rect">
              <a:avLst/>
            </a:prstGeom>
            <a:solidFill>
              <a:srgbClr val="FFC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>
                  <a:latin typeface="+mn-ea"/>
                </a:rPr>
                <a:t>17</a:t>
              </a:r>
              <a:endParaRPr dirty="0">
                <a:latin typeface="+mn-ea"/>
              </a:endParaRPr>
            </a:p>
          </p:txBody>
        </p:sp>
        <p:sp>
          <p:nvSpPr>
            <p:cNvPr id="124" name="직사각형">
              <a:extLst>
                <a:ext uri="{FF2B5EF4-FFF2-40B4-BE49-F238E27FC236}">
                  <a16:creationId xmlns:a16="http://schemas.microsoft.com/office/drawing/2014/main" id="{6E9495FA-53F4-45C4-87D7-EA7664AB84F1}"/>
                </a:ext>
              </a:extLst>
            </p:cNvPr>
            <p:cNvSpPr/>
            <p:nvPr/>
          </p:nvSpPr>
          <p:spPr>
            <a:xfrm rot="10800000" flipV="1">
              <a:off x="10412453" y="3919953"/>
              <a:ext cx="263634" cy="265954"/>
            </a:xfrm>
            <a:prstGeom prst="rect">
              <a:avLst/>
            </a:prstGeom>
            <a:solidFill>
              <a:srgbClr val="FFC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>
                  <a:latin typeface="+mn-ea"/>
                </a:rPr>
                <a:t>21</a:t>
              </a:r>
              <a:endParaRPr dirty="0">
                <a:latin typeface="+mn-ea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3F955CD-21CB-464A-BC74-5BB6331F3EEF}"/>
              </a:ext>
            </a:extLst>
          </p:cNvPr>
          <p:cNvGrpSpPr/>
          <p:nvPr/>
        </p:nvGrpSpPr>
        <p:grpSpPr>
          <a:xfrm>
            <a:off x="7566629" y="4035673"/>
            <a:ext cx="3012352" cy="847482"/>
            <a:chOff x="7653128" y="4035673"/>
            <a:chExt cx="3012352" cy="847482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7F501EF9-0C38-4AD8-BC00-10FD232F887D}"/>
                </a:ext>
              </a:extLst>
            </p:cNvPr>
            <p:cNvGrpSpPr/>
            <p:nvPr/>
          </p:nvGrpSpPr>
          <p:grpSpPr>
            <a:xfrm>
              <a:off x="7653128" y="4035673"/>
              <a:ext cx="1212005" cy="847482"/>
              <a:chOff x="8740517" y="5880564"/>
              <a:chExt cx="1212005" cy="847482"/>
            </a:xfrm>
          </p:grpSpPr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E25899A-126E-4FF1-A8EE-2C2A28BD89BE}"/>
                  </a:ext>
                </a:extLst>
              </p:cNvPr>
              <p:cNvGrpSpPr/>
              <p:nvPr/>
            </p:nvGrpSpPr>
            <p:grpSpPr>
              <a:xfrm>
                <a:off x="8740517" y="5880564"/>
                <a:ext cx="1212005" cy="847482"/>
                <a:chOff x="8743146" y="5849125"/>
                <a:chExt cx="1212005" cy="847482"/>
              </a:xfrm>
            </p:grpSpPr>
            <p:sp>
              <p:nvSpPr>
                <p:cNvPr id="141" name="직사각형">
                  <a:extLst>
                    <a:ext uri="{FF2B5EF4-FFF2-40B4-BE49-F238E27FC236}">
                      <a16:creationId xmlns:a16="http://schemas.microsoft.com/office/drawing/2014/main" id="{4039F22D-8FAF-4339-B3A8-91A87FCC263C}"/>
                    </a:ext>
                  </a:extLst>
                </p:cNvPr>
                <p:cNvSpPr/>
                <p:nvPr/>
              </p:nvSpPr>
              <p:spPr>
                <a:xfrm>
                  <a:off x="8743146" y="5881116"/>
                  <a:ext cx="289745" cy="284833"/>
                </a:xfrm>
                <a:prstGeom prst="rect">
                  <a:avLst/>
                </a:pr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endParaRPr sz="1600">
                    <a:latin typeface="+mn-ea"/>
                  </a:endParaRPr>
                </a:p>
              </p:txBody>
            </p:sp>
            <p:sp>
              <p:nvSpPr>
                <p:cNvPr id="142" name="파일 DirEntry">
                  <a:extLst>
                    <a:ext uri="{FF2B5EF4-FFF2-40B4-BE49-F238E27FC236}">
                      <a16:creationId xmlns:a16="http://schemas.microsoft.com/office/drawing/2014/main" id="{5FD98683-370B-4175-87C6-966B2731517D}"/>
                    </a:ext>
                  </a:extLst>
                </p:cNvPr>
                <p:cNvSpPr txBox="1"/>
                <p:nvPr/>
              </p:nvSpPr>
              <p:spPr>
                <a:xfrm>
                  <a:off x="9198819" y="5849125"/>
                  <a:ext cx="445635" cy="34881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1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00" dirty="0" err="1">
                      <a:solidFill>
                        <a:schemeClr val="tx1"/>
                      </a:solidFill>
                      <a:latin typeface="+mn-ea"/>
                    </a:rPr>
                    <a:t>파일</a:t>
                  </a:r>
                  <a:endParaRPr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3" name="디렉토리 DirEntry">
                  <a:extLst>
                    <a:ext uri="{FF2B5EF4-FFF2-40B4-BE49-F238E27FC236}">
                      <a16:creationId xmlns:a16="http://schemas.microsoft.com/office/drawing/2014/main" id="{685147A7-2EE5-48AB-AC70-75216852BEC3}"/>
                    </a:ext>
                  </a:extLst>
                </p:cNvPr>
                <p:cNvSpPr txBox="1"/>
                <p:nvPr/>
              </p:nvSpPr>
              <p:spPr>
                <a:xfrm>
                  <a:off x="9166474" y="6347794"/>
                  <a:ext cx="788677" cy="34881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1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00" dirty="0" err="1">
                      <a:solidFill>
                        <a:schemeClr val="tx1"/>
                      </a:solidFill>
                      <a:latin typeface="+mn-ea"/>
                    </a:rPr>
                    <a:t>디렉토리</a:t>
                  </a:r>
                  <a:endParaRPr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40" name="직사각형">
                <a:extLst>
                  <a:ext uri="{FF2B5EF4-FFF2-40B4-BE49-F238E27FC236}">
                    <a16:creationId xmlns:a16="http://schemas.microsoft.com/office/drawing/2014/main" id="{586769CE-5115-4455-BCCB-3FF84E0A955D}"/>
                  </a:ext>
                </a:extLst>
              </p:cNvPr>
              <p:cNvSpPr/>
              <p:nvPr/>
            </p:nvSpPr>
            <p:spPr>
              <a:xfrm>
                <a:off x="8760542" y="6396292"/>
                <a:ext cx="280830" cy="2848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endParaRPr sz="1600">
                  <a:latin typeface="+mn-ea"/>
                </a:endParaRPr>
              </a:p>
            </p:txBody>
          </p:sp>
        </p:grpSp>
        <p:sp>
          <p:nvSpPr>
            <p:cNvPr id="137" name="직사각형">
              <a:extLst>
                <a:ext uri="{FF2B5EF4-FFF2-40B4-BE49-F238E27FC236}">
                  <a16:creationId xmlns:a16="http://schemas.microsoft.com/office/drawing/2014/main" id="{E444A647-34F1-4EAE-BC1B-AA066D53BC09}"/>
                </a:ext>
              </a:extLst>
            </p:cNvPr>
            <p:cNvSpPr/>
            <p:nvPr/>
          </p:nvSpPr>
          <p:spPr>
            <a:xfrm>
              <a:off x="9217793" y="4087600"/>
              <a:ext cx="298276" cy="283880"/>
            </a:xfrm>
            <a:prstGeom prst="rect">
              <a:avLst/>
            </a:prstGeom>
            <a:solidFill>
              <a:srgbClr val="FF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 dirty="0"/>
            </a:p>
          </p:txBody>
        </p:sp>
        <p:sp>
          <p:nvSpPr>
            <p:cNvPr id="138" name="파일 DirEntry">
              <a:extLst>
                <a:ext uri="{FF2B5EF4-FFF2-40B4-BE49-F238E27FC236}">
                  <a16:creationId xmlns:a16="http://schemas.microsoft.com/office/drawing/2014/main" id="{E93E775C-2B65-45A3-9A9B-79B729F6B60F}"/>
                </a:ext>
              </a:extLst>
            </p:cNvPr>
            <p:cNvSpPr txBox="1"/>
            <p:nvPr/>
          </p:nvSpPr>
          <p:spPr>
            <a:xfrm>
              <a:off x="9663603" y="4035673"/>
              <a:ext cx="1001877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삭제된 </a:t>
              </a:r>
              <a:r>
                <a:rPr sz="1600" dirty="0" err="1">
                  <a:solidFill>
                    <a:schemeClr val="tx1"/>
                  </a:solidFill>
                  <a:latin typeface="+mn-ea"/>
                </a:rPr>
                <a:t>파일</a:t>
              </a:r>
              <a:endParaRPr sz="16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671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1994269"/>
            <a:ext cx="10729192" cy="4528422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슈퍼 블록에서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F/S geometry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식별  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정보 가져오기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iNode table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읽기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자식을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자식 디렉토리의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/>
              <a:t>저널을 읽음</a:t>
            </a:r>
            <a:endParaRPr lang="en-US" altLang="ko-KR" dirty="0"/>
          </a:p>
          <a:p>
            <a:pPr marL="288000" indent="-288000"/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17F94596-A1E9-4971-BFC9-E545E5C74421}"/>
              </a:ext>
            </a:extLst>
          </p:cNvPr>
          <p:cNvCxnSpPr/>
          <p:nvPr/>
        </p:nvCxnSpPr>
        <p:spPr>
          <a:xfrm>
            <a:off x="2599176" y="3056878"/>
            <a:ext cx="28803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D0EE49D-F9D8-4F34-91AF-42256D691DAD}"/>
              </a:ext>
            </a:extLst>
          </p:cNvPr>
          <p:cNvGrpSpPr/>
          <p:nvPr/>
        </p:nvGrpSpPr>
        <p:grpSpPr>
          <a:xfrm>
            <a:off x="4438228" y="5154539"/>
            <a:ext cx="6624735" cy="1368152"/>
            <a:chOff x="4438228" y="5154539"/>
            <a:chExt cx="6624735" cy="136815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5810611-C8AD-4C7B-AC5C-1C2CAE464335}"/>
                </a:ext>
              </a:extLst>
            </p:cNvPr>
            <p:cNvSpPr/>
            <p:nvPr/>
          </p:nvSpPr>
          <p:spPr>
            <a:xfrm>
              <a:off x="4438228" y="5154539"/>
              <a:ext cx="6624735" cy="13681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+mn-ea"/>
              </a:endParaRPr>
            </a:p>
          </p:txBody>
        </p:sp>
        <p:sp>
          <p:nvSpPr>
            <p:cNvPr id="116" name="직사각형">
              <a:extLst>
                <a:ext uri="{FF2B5EF4-FFF2-40B4-BE49-F238E27FC236}">
                  <a16:creationId xmlns:a16="http://schemas.microsoft.com/office/drawing/2014/main" id="{A9B45DC8-A7D9-4113-8D10-F5AE7E01CC5F}"/>
                </a:ext>
              </a:extLst>
            </p:cNvPr>
            <p:cNvSpPr/>
            <p:nvPr/>
          </p:nvSpPr>
          <p:spPr>
            <a:xfrm>
              <a:off x="4613176" y="5316095"/>
              <a:ext cx="6305771" cy="1045039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3200">
                <a:latin typeface="+mn-ea"/>
              </a:endParaRPr>
            </a:p>
          </p:txBody>
        </p:sp>
        <p:sp>
          <p:nvSpPr>
            <p:cNvPr id="117" name="bitmap">
              <a:extLst>
                <a:ext uri="{FF2B5EF4-FFF2-40B4-BE49-F238E27FC236}">
                  <a16:creationId xmlns:a16="http://schemas.microsoft.com/office/drawing/2014/main" id="{7BF1215A-7E54-44EF-8620-27D537816984}"/>
                </a:ext>
              </a:extLst>
            </p:cNvPr>
            <p:cNvSpPr/>
            <p:nvPr/>
          </p:nvSpPr>
          <p:spPr>
            <a:xfrm>
              <a:off x="5739009" y="5411990"/>
              <a:ext cx="1012344" cy="8708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B</a:t>
              </a:r>
              <a:r>
                <a:rPr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itmap</a:t>
              </a:r>
            </a:p>
          </p:txBody>
        </p:sp>
        <p:sp>
          <p:nvSpPr>
            <p:cNvPr id="118" name="Data Blocks">
              <a:extLst>
                <a:ext uri="{FF2B5EF4-FFF2-40B4-BE49-F238E27FC236}">
                  <a16:creationId xmlns:a16="http://schemas.microsoft.com/office/drawing/2014/main" id="{5194C28A-E01C-4B29-A804-8326D2C97D2A}"/>
                </a:ext>
              </a:extLst>
            </p:cNvPr>
            <p:cNvSpPr/>
            <p:nvPr/>
          </p:nvSpPr>
          <p:spPr>
            <a:xfrm>
              <a:off x="7989957" y="5400768"/>
              <a:ext cx="2808312" cy="87086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endParaRPr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19" name="bitmap">
              <a:extLst>
                <a:ext uri="{FF2B5EF4-FFF2-40B4-BE49-F238E27FC236}">
                  <a16:creationId xmlns:a16="http://schemas.microsoft.com/office/drawing/2014/main" id="{EE24251E-8D7C-48CC-9D3A-91B306E77FFC}"/>
                </a:ext>
              </a:extLst>
            </p:cNvPr>
            <p:cNvSpPr/>
            <p:nvPr/>
          </p:nvSpPr>
          <p:spPr>
            <a:xfrm>
              <a:off x="6863559" y="5408785"/>
              <a:ext cx="1012344" cy="87086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endParaRPr sz="195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96DFD1CD-0F8E-4A57-8350-C6CC131D0C5F}"/>
                </a:ext>
              </a:extLst>
            </p:cNvPr>
            <p:cNvGrpSpPr/>
            <p:nvPr/>
          </p:nvGrpSpPr>
          <p:grpSpPr>
            <a:xfrm>
              <a:off x="4705497" y="5401356"/>
              <a:ext cx="924702" cy="870868"/>
              <a:chOff x="4782497" y="5401356"/>
              <a:chExt cx="924702" cy="870868"/>
            </a:xfrm>
          </p:grpSpPr>
          <p:grpSp>
            <p:nvGrpSpPr>
              <p:cNvPr id="122" name="그룹 121">
                <a:extLst>
                  <a:ext uri="{FF2B5EF4-FFF2-40B4-BE49-F238E27FC236}">
                    <a16:creationId xmlns:a16="http://schemas.microsoft.com/office/drawing/2014/main" id="{2D4BA440-2BC3-454F-BFB1-3E89FE9E5182}"/>
                  </a:ext>
                </a:extLst>
              </p:cNvPr>
              <p:cNvGrpSpPr/>
              <p:nvPr/>
            </p:nvGrpSpPr>
            <p:grpSpPr>
              <a:xfrm>
                <a:off x="4894159" y="5401356"/>
                <a:ext cx="813040" cy="870868"/>
                <a:chOff x="729131" y="3716237"/>
                <a:chExt cx="813040" cy="641692"/>
              </a:xfrm>
            </p:grpSpPr>
            <p:sp>
              <p:nvSpPr>
                <p:cNvPr id="124" name="Super Block">
                  <a:extLst>
                    <a:ext uri="{FF2B5EF4-FFF2-40B4-BE49-F238E27FC236}">
                      <a16:creationId xmlns:a16="http://schemas.microsoft.com/office/drawing/2014/main" id="{27233715-778D-4389-AB32-B4FEA79EE7F5}"/>
                    </a:ext>
                  </a:extLst>
                </p:cNvPr>
                <p:cNvSpPr/>
                <p:nvPr/>
              </p:nvSpPr>
              <p:spPr>
                <a:xfrm>
                  <a:off x="729131" y="3716238"/>
                  <a:ext cx="667568" cy="641691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pPr algn="r"/>
                  <a:r>
                    <a:rPr sz="1600" dirty="0">
                      <a:latin typeface="+mn-ea"/>
                      <a:ea typeface="+mn-ea"/>
                    </a:rPr>
                    <a:t>Super Block</a:t>
                  </a: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01C5889D-FB8D-4DCD-975A-C6476E305345}"/>
                    </a:ext>
                  </a:extLst>
                </p:cNvPr>
                <p:cNvSpPr/>
                <p:nvPr/>
              </p:nvSpPr>
              <p:spPr>
                <a:xfrm>
                  <a:off x="1397545" y="3716237"/>
                  <a:ext cx="144626" cy="641691"/>
                </a:xfrm>
                <a:prstGeom prst="rect">
                  <a:avLst/>
                </a:prstGeom>
                <a:solidFill>
                  <a:srgbClr val="EBEB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492B6CA5-2DF5-484B-864A-94C9C72322D6}"/>
                  </a:ext>
                </a:extLst>
              </p:cNvPr>
              <p:cNvSpPr/>
              <p:nvPr/>
            </p:nvSpPr>
            <p:spPr>
              <a:xfrm>
                <a:off x="4782497" y="5401356"/>
                <a:ext cx="144626" cy="870867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9F38C5A5-857E-4514-A001-8EDDCD6E5BF8}"/>
              </a:ext>
            </a:extLst>
          </p:cNvPr>
          <p:cNvGrpSpPr/>
          <p:nvPr/>
        </p:nvGrpSpPr>
        <p:grpSpPr>
          <a:xfrm>
            <a:off x="9018527" y="5459897"/>
            <a:ext cx="1420468" cy="387613"/>
            <a:chOff x="9315895" y="3859971"/>
            <a:chExt cx="1420468" cy="387613"/>
          </a:xfrm>
        </p:grpSpPr>
        <p:sp>
          <p:nvSpPr>
            <p:cNvPr id="127" name="직사각형">
              <a:extLst>
                <a:ext uri="{FF2B5EF4-FFF2-40B4-BE49-F238E27FC236}">
                  <a16:creationId xmlns:a16="http://schemas.microsoft.com/office/drawing/2014/main" id="{930B197E-311D-4695-B4E9-8D7AC61172A8}"/>
                </a:ext>
              </a:extLst>
            </p:cNvPr>
            <p:cNvSpPr/>
            <p:nvPr/>
          </p:nvSpPr>
          <p:spPr>
            <a:xfrm rot="5400000">
              <a:off x="9832322" y="3343544"/>
              <a:ext cx="387613" cy="1420468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128" name="직사각형">
              <a:extLst>
                <a:ext uri="{FF2B5EF4-FFF2-40B4-BE49-F238E27FC236}">
                  <a16:creationId xmlns:a16="http://schemas.microsoft.com/office/drawing/2014/main" id="{E9CFA9A4-CA9A-4BC6-9AD2-57945EB4FEF9}"/>
                </a:ext>
              </a:extLst>
            </p:cNvPr>
            <p:cNvSpPr/>
            <p:nvPr/>
          </p:nvSpPr>
          <p:spPr>
            <a:xfrm>
              <a:off x="9390655" y="3926313"/>
              <a:ext cx="263633" cy="259594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sz="1050" dirty="0"/>
                <a:t>99</a:t>
              </a:r>
              <a:endParaRPr sz="1050" dirty="0"/>
            </a:p>
          </p:txBody>
        </p:sp>
        <p:sp>
          <p:nvSpPr>
            <p:cNvPr id="129" name="직사각형">
              <a:extLst>
                <a:ext uri="{FF2B5EF4-FFF2-40B4-BE49-F238E27FC236}">
                  <a16:creationId xmlns:a16="http://schemas.microsoft.com/office/drawing/2014/main" id="{402A9CAC-4E66-4420-B14D-1977AA462AFF}"/>
                </a:ext>
              </a:extLst>
            </p:cNvPr>
            <p:cNvSpPr/>
            <p:nvPr/>
          </p:nvSpPr>
          <p:spPr>
            <a:xfrm rot="10800000" flipV="1">
              <a:off x="9726408" y="3926313"/>
              <a:ext cx="263634" cy="259594"/>
            </a:xfrm>
            <a:prstGeom prst="rect">
              <a:avLst/>
            </a:prstGeom>
            <a:solidFill>
              <a:srgbClr val="FFC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>
                  <a:latin typeface="+mn-ea"/>
                </a:rPr>
                <a:t>13</a:t>
              </a:r>
              <a:endParaRPr dirty="0">
                <a:latin typeface="+mn-ea"/>
              </a:endParaRPr>
            </a:p>
          </p:txBody>
        </p:sp>
        <p:sp>
          <p:nvSpPr>
            <p:cNvPr id="130" name="직사각형">
              <a:extLst>
                <a:ext uri="{FF2B5EF4-FFF2-40B4-BE49-F238E27FC236}">
                  <a16:creationId xmlns:a16="http://schemas.microsoft.com/office/drawing/2014/main" id="{D1DADDED-6FD1-4CE4-85DC-426A5E01D1B3}"/>
                </a:ext>
              </a:extLst>
            </p:cNvPr>
            <p:cNvSpPr/>
            <p:nvPr/>
          </p:nvSpPr>
          <p:spPr>
            <a:xfrm rot="10800000" flipV="1">
              <a:off x="10069054" y="3926313"/>
              <a:ext cx="263634" cy="259594"/>
            </a:xfrm>
            <a:prstGeom prst="rect">
              <a:avLst/>
            </a:prstGeom>
            <a:solidFill>
              <a:srgbClr val="FFC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>
                  <a:latin typeface="+mn-ea"/>
                </a:rPr>
                <a:t>17</a:t>
              </a:r>
              <a:endParaRPr dirty="0">
                <a:latin typeface="+mn-ea"/>
              </a:endParaRPr>
            </a:p>
          </p:txBody>
        </p:sp>
        <p:sp>
          <p:nvSpPr>
            <p:cNvPr id="131" name="직사각형">
              <a:extLst>
                <a:ext uri="{FF2B5EF4-FFF2-40B4-BE49-F238E27FC236}">
                  <a16:creationId xmlns:a16="http://schemas.microsoft.com/office/drawing/2014/main" id="{D9C19EB2-B233-4885-860D-1D879498FBFD}"/>
                </a:ext>
              </a:extLst>
            </p:cNvPr>
            <p:cNvSpPr/>
            <p:nvPr/>
          </p:nvSpPr>
          <p:spPr>
            <a:xfrm rot="10800000" flipV="1">
              <a:off x="10412453" y="3919953"/>
              <a:ext cx="263634" cy="265954"/>
            </a:xfrm>
            <a:prstGeom prst="rect">
              <a:avLst/>
            </a:prstGeom>
            <a:solidFill>
              <a:srgbClr val="FFC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r>
                <a:rPr lang="en-US" dirty="0">
                  <a:latin typeface="+mn-ea"/>
                </a:rPr>
                <a:t>21</a:t>
              </a:r>
              <a:endParaRPr dirty="0">
                <a:latin typeface="+mn-ea"/>
              </a:endParaRPr>
            </a:p>
          </p:txBody>
        </p:sp>
      </p:grp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0BBF1C2C-E69E-4FA8-B8A0-5A91E5B2F683}"/>
              </a:ext>
            </a:extLst>
          </p:cNvPr>
          <p:cNvGrpSpPr/>
          <p:nvPr/>
        </p:nvGrpSpPr>
        <p:grpSpPr>
          <a:xfrm>
            <a:off x="9646864" y="1715360"/>
            <a:ext cx="1629420" cy="2177981"/>
            <a:chOff x="9646864" y="1715360"/>
            <a:chExt cx="1629420" cy="2177981"/>
          </a:xfrm>
        </p:grpSpPr>
        <p:sp>
          <p:nvSpPr>
            <p:cNvPr id="308" name="선">
              <a:extLst>
                <a:ext uri="{FF2B5EF4-FFF2-40B4-BE49-F238E27FC236}">
                  <a16:creationId xmlns:a16="http://schemas.microsoft.com/office/drawing/2014/main" id="{2C3F3CE7-0790-4E48-9821-151083B03DD1}"/>
                </a:ext>
              </a:extLst>
            </p:cNvPr>
            <p:cNvSpPr/>
            <p:nvPr/>
          </p:nvSpPr>
          <p:spPr>
            <a:xfrm>
              <a:off x="10127963" y="3745709"/>
              <a:ext cx="870774" cy="7828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1CE5571F-BD1E-4C26-B7CF-BBDF671D8B4D}"/>
                </a:ext>
              </a:extLst>
            </p:cNvPr>
            <p:cNvGrpSpPr/>
            <p:nvPr/>
          </p:nvGrpSpPr>
          <p:grpSpPr>
            <a:xfrm>
              <a:off x="10118965" y="3022905"/>
              <a:ext cx="1146758" cy="870436"/>
              <a:chOff x="10118965" y="2689411"/>
              <a:chExt cx="1146758" cy="870436"/>
            </a:xfrm>
          </p:grpSpPr>
          <p:sp>
            <p:nvSpPr>
              <p:cNvPr id="334" name="선">
                <a:extLst>
                  <a:ext uri="{FF2B5EF4-FFF2-40B4-BE49-F238E27FC236}">
                    <a16:creationId xmlns:a16="http://schemas.microsoft.com/office/drawing/2014/main" id="{808AA1EF-32BA-4B73-8FB2-DB1523DF6709}"/>
                  </a:ext>
                </a:extLst>
              </p:cNvPr>
              <p:cNvSpPr/>
              <p:nvPr/>
            </p:nvSpPr>
            <p:spPr>
              <a:xfrm>
                <a:off x="10118965" y="2689411"/>
                <a:ext cx="1351" cy="729090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  <p:sp>
            <p:nvSpPr>
              <p:cNvPr id="335" name="직사각형">
                <a:extLst>
                  <a:ext uri="{FF2B5EF4-FFF2-40B4-BE49-F238E27FC236}">
                    <a16:creationId xmlns:a16="http://schemas.microsoft.com/office/drawing/2014/main" id="{16F0B304-4CD8-4F96-B753-712C7664CB76}"/>
                  </a:ext>
                </a:extLst>
              </p:cNvPr>
              <p:cNvSpPr/>
              <p:nvPr/>
            </p:nvSpPr>
            <p:spPr>
              <a:xfrm>
                <a:off x="10998737" y="3295384"/>
                <a:ext cx="266986" cy="264463"/>
              </a:xfrm>
              <a:prstGeom prst="rect">
                <a:avLst/>
              </a:prstGeom>
              <a:solidFill>
                <a:srgbClr val="FF0000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lang="en-US" sz="1050" dirty="0"/>
                  <a:t>99</a:t>
                </a:r>
                <a:endParaRPr sz="1050" dirty="0"/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5931A613-FB39-4152-9E78-D64B6A80700C}"/>
                </a:ext>
              </a:extLst>
            </p:cNvPr>
            <p:cNvGrpSpPr/>
            <p:nvPr/>
          </p:nvGrpSpPr>
          <p:grpSpPr>
            <a:xfrm>
              <a:off x="9646864" y="1715360"/>
              <a:ext cx="1629420" cy="1824326"/>
              <a:chOff x="9646864" y="1715360"/>
              <a:chExt cx="1629420" cy="1824326"/>
            </a:xfrm>
          </p:grpSpPr>
          <p:sp>
            <p:nvSpPr>
              <p:cNvPr id="311" name="선">
                <a:extLst>
                  <a:ext uri="{FF2B5EF4-FFF2-40B4-BE49-F238E27FC236}">
                    <a16:creationId xmlns:a16="http://schemas.microsoft.com/office/drawing/2014/main" id="{4C029565-5863-48FF-80B1-FFA4EE0FACB8}"/>
                  </a:ext>
                </a:extLst>
              </p:cNvPr>
              <p:cNvSpPr/>
              <p:nvPr/>
            </p:nvSpPr>
            <p:spPr>
              <a:xfrm>
                <a:off x="10775135" y="3418891"/>
                <a:ext cx="402089" cy="1634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  <p:grpSp>
            <p:nvGrpSpPr>
              <p:cNvPr id="312" name="그룹 311">
                <a:extLst>
                  <a:ext uri="{FF2B5EF4-FFF2-40B4-BE49-F238E27FC236}">
                    <a16:creationId xmlns:a16="http://schemas.microsoft.com/office/drawing/2014/main" id="{B02DEA49-9A3D-4087-800D-87ACD4B2A184}"/>
                  </a:ext>
                </a:extLst>
              </p:cNvPr>
              <p:cNvGrpSpPr/>
              <p:nvPr/>
            </p:nvGrpSpPr>
            <p:grpSpPr>
              <a:xfrm>
                <a:off x="9646864" y="1715360"/>
                <a:ext cx="1629420" cy="1824326"/>
                <a:chOff x="9646864" y="1715360"/>
                <a:chExt cx="1629420" cy="1824326"/>
              </a:xfrm>
            </p:grpSpPr>
            <p:grpSp>
              <p:nvGrpSpPr>
                <p:cNvPr id="313" name="그룹 312">
                  <a:extLst>
                    <a:ext uri="{FF2B5EF4-FFF2-40B4-BE49-F238E27FC236}">
                      <a16:creationId xmlns:a16="http://schemas.microsoft.com/office/drawing/2014/main" id="{981C513A-850D-4BAB-9A7D-62428BF012DF}"/>
                    </a:ext>
                  </a:extLst>
                </p:cNvPr>
                <p:cNvGrpSpPr/>
                <p:nvPr/>
              </p:nvGrpSpPr>
              <p:grpSpPr>
                <a:xfrm>
                  <a:off x="10590394" y="2914833"/>
                  <a:ext cx="685890" cy="624853"/>
                  <a:chOff x="9646865" y="3040057"/>
                  <a:chExt cx="744358" cy="672982"/>
                </a:xfrm>
              </p:grpSpPr>
              <p:sp>
                <p:nvSpPr>
                  <p:cNvPr id="331" name="선">
                    <a:extLst>
                      <a:ext uri="{FF2B5EF4-FFF2-40B4-BE49-F238E27FC236}">
                        <a16:creationId xmlns:a16="http://schemas.microsoft.com/office/drawing/2014/main" id="{C19B8EFD-2890-4960-9897-D03ED2207D14}"/>
                      </a:ext>
                    </a:extLst>
                  </p:cNvPr>
                  <p:cNvSpPr/>
                  <p:nvPr/>
                </p:nvSpPr>
                <p:spPr>
                  <a:xfrm>
                    <a:off x="9646865" y="3186659"/>
                    <a:ext cx="436365" cy="1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sz="2800" cap="all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  <a:endParaRPr dirty="0"/>
                  </a:p>
                </p:txBody>
              </p:sp>
              <p:sp>
                <p:nvSpPr>
                  <p:cNvPr id="332" name="직사각형">
                    <a:extLst>
                      <a:ext uri="{FF2B5EF4-FFF2-40B4-BE49-F238E27FC236}">
                        <a16:creationId xmlns:a16="http://schemas.microsoft.com/office/drawing/2014/main" id="{75EE304B-5485-415D-B74C-3DAE17E249D8}"/>
                      </a:ext>
                    </a:extLst>
                  </p:cNvPr>
                  <p:cNvSpPr/>
                  <p:nvPr/>
                </p:nvSpPr>
                <p:spPr>
                  <a:xfrm>
                    <a:off x="10091052" y="3040057"/>
                    <a:ext cx="289745" cy="284833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/>
                      <a:t>21</a:t>
                    </a:r>
                    <a:endParaRPr dirty="0"/>
                  </a:p>
                </p:txBody>
              </p:sp>
              <p:sp>
                <p:nvSpPr>
                  <p:cNvPr id="333" name="직사각형">
                    <a:extLst>
                      <a:ext uri="{FF2B5EF4-FFF2-40B4-BE49-F238E27FC236}">
                        <a16:creationId xmlns:a16="http://schemas.microsoft.com/office/drawing/2014/main" id="{48AA7765-0F88-4888-B140-13C71B48E4FA}"/>
                      </a:ext>
                    </a:extLst>
                  </p:cNvPr>
                  <p:cNvSpPr/>
                  <p:nvPr/>
                </p:nvSpPr>
                <p:spPr>
                  <a:xfrm>
                    <a:off x="10101477" y="3428206"/>
                    <a:ext cx="289746" cy="284833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>
                        <a:latin typeface="+mn-ea"/>
                      </a:rPr>
                      <a:t>31</a:t>
                    </a:r>
                    <a:endParaRPr dirty="0">
                      <a:latin typeface="+mn-ea"/>
                    </a:endParaRPr>
                  </a:p>
                </p:txBody>
              </p:sp>
            </p:grpSp>
            <p:sp>
              <p:nvSpPr>
                <p:cNvPr id="314" name="선">
                  <a:extLst>
                    <a:ext uri="{FF2B5EF4-FFF2-40B4-BE49-F238E27FC236}">
                      <a16:creationId xmlns:a16="http://schemas.microsoft.com/office/drawing/2014/main" id="{B1F06FB7-2E82-4452-AE55-BEB437A836DC}"/>
                    </a:ext>
                  </a:extLst>
                </p:cNvPr>
                <p:cNvSpPr/>
                <p:nvPr/>
              </p:nvSpPr>
              <p:spPr>
                <a:xfrm>
                  <a:off x="10769025" y="2683533"/>
                  <a:ext cx="402089" cy="16348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dirty="0"/>
                </a:p>
              </p:txBody>
            </p:sp>
            <p:sp>
              <p:nvSpPr>
                <p:cNvPr id="315" name="직사각형">
                  <a:extLst>
                    <a:ext uri="{FF2B5EF4-FFF2-40B4-BE49-F238E27FC236}">
                      <a16:creationId xmlns:a16="http://schemas.microsoft.com/office/drawing/2014/main" id="{09D031A7-029B-430D-B9E0-30FE9FB09823}"/>
                    </a:ext>
                  </a:extLst>
                </p:cNvPr>
                <p:cNvSpPr/>
                <p:nvPr/>
              </p:nvSpPr>
              <p:spPr>
                <a:xfrm>
                  <a:off x="10999687" y="2545557"/>
                  <a:ext cx="266986" cy="264463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lang="en-US" sz="1050" dirty="0"/>
                    <a:t>88</a:t>
                  </a:r>
                  <a:endParaRPr sz="1050" dirty="0"/>
                </a:p>
              </p:txBody>
            </p:sp>
            <p:grpSp>
              <p:nvGrpSpPr>
                <p:cNvPr id="316" name="그룹 315">
                  <a:extLst>
                    <a:ext uri="{FF2B5EF4-FFF2-40B4-BE49-F238E27FC236}">
                      <a16:creationId xmlns:a16="http://schemas.microsoft.com/office/drawing/2014/main" id="{73E7D487-7BB0-4CC7-8F28-767E728DB511}"/>
                    </a:ext>
                  </a:extLst>
                </p:cNvPr>
                <p:cNvGrpSpPr/>
                <p:nvPr/>
              </p:nvGrpSpPr>
              <p:grpSpPr>
                <a:xfrm>
                  <a:off x="9646864" y="1715360"/>
                  <a:ext cx="955235" cy="1515513"/>
                  <a:chOff x="5577740" y="677441"/>
                  <a:chExt cx="1036664" cy="1632245"/>
                </a:xfrm>
              </p:grpSpPr>
              <p:grpSp>
                <p:nvGrpSpPr>
                  <p:cNvPr id="318" name="그룹 317">
                    <a:extLst>
                      <a:ext uri="{FF2B5EF4-FFF2-40B4-BE49-F238E27FC236}">
                        <a16:creationId xmlns:a16="http://schemas.microsoft.com/office/drawing/2014/main" id="{FFD26E46-FC37-48A0-A9B3-167FFD7DB822}"/>
                      </a:ext>
                    </a:extLst>
                  </p:cNvPr>
                  <p:cNvGrpSpPr/>
                  <p:nvPr/>
                </p:nvGrpSpPr>
                <p:grpSpPr>
                  <a:xfrm>
                    <a:off x="5577740" y="677441"/>
                    <a:ext cx="1036664" cy="1632245"/>
                    <a:chOff x="8622909" y="1748194"/>
                    <a:chExt cx="1036664" cy="1632245"/>
                  </a:xfrm>
                </p:grpSpPr>
                <p:sp>
                  <p:nvSpPr>
                    <p:cNvPr id="320" name="직사각형">
                      <a:extLst>
                        <a:ext uri="{FF2B5EF4-FFF2-40B4-BE49-F238E27FC236}">
                          <a16:creationId xmlns:a16="http://schemas.microsoft.com/office/drawing/2014/main" id="{2E19850E-DD66-4CC8-BF33-BA7BBE42B1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22909" y="1785531"/>
                      <a:ext cx="288032" cy="312921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 w="12700">
                      <a:miter lim="400000"/>
                    </a:ln>
                  </p:spPr>
                  <p:txBody>
                    <a:bodyPr lIns="50800" tIns="50800" rIns="50800" bIns="50800" anchor="ctr"/>
                    <a:lstStyle/>
                    <a:p>
                      <a: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endParaRPr dirty="0"/>
                    </a:p>
                  </p:txBody>
                </p:sp>
                <p:grpSp>
                  <p:nvGrpSpPr>
                    <p:cNvPr id="321" name="그룹 320">
                      <a:extLst>
                        <a:ext uri="{FF2B5EF4-FFF2-40B4-BE49-F238E27FC236}">
                          <a16:creationId xmlns:a16="http://schemas.microsoft.com/office/drawing/2014/main" id="{AF2BEAB5-58C6-419D-83C4-409E0B3053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04915" y="1748194"/>
                      <a:ext cx="754658" cy="1632245"/>
                      <a:chOff x="8904915" y="1748194"/>
                      <a:chExt cx="754658" cy="1632245"/>
                    </a:xfrm>
                  </p:grpSpPr>
                  <p:grpSp>
                    <p:nvGrpSpPr>
                      <p:cNvPr id="322" name="그룹 321">
                        <a:extLst>
                          <a:ext uri="{FF2B5EF4-FFF2-40B4-BE49-F238E27FC236}">
                            <a16:creationId xmlns:a16="http://schemas.microsoft.com/office/drawing/2014/main" id="{F4674E4F-23B7-4C1E-B45B-2EA1F023CB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04915" y="1748194"/>
                        <a:ext cx="729573" cy="1438466"/>
                        <a:chOff x="10289031" y="1729422"/>
                        <a:chExt cx="729573" cy="1438466"/>
                      </a:xfrm>
                    </p:grpSpPr>
                    <p:sp>
                      <p:nvSpPr>
                        <p:cNvPr id="324" name="선">
                          <a:extLst>
                            <a:ext uri="{FF2B5EF4-FFF2-40B4-BE49-F238E27FC236}">
                              <a16:creationId xmlns:a16="http://schemas.microsoft.com/office/drawing/2014/main" id="{17D6E6D1-02EA-4194-84B5-4D2A904F14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13567" y="2730500"/>
                          <a:ext cx="436365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 dirty="0"/>
                        </a:p>
                      </p:txBody>
                    </p:sp>
                    <p:sp>
                      <p:nvSpPr>
                        <p:cNvPr id="325" name="직사각형">
                          <a:extLst>
                            <a:ext uri="{FF2B5EF4-FFF2-40B4-BE49-F238E27FC236}">
                              <a16:creationId xmlns:a16="http://schemas.microsoft.com/office/drawing/2014/main" id="{EA98207E-89F7-44AC-9D3F-62891C37FF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28859" y="1729422"/>
                          <a:ext cx="289745" cy="284833"/>
                        </a:xfrm>
                        <a:prstGeom prst="rect">
                          <a:avLst/>
                        </a:prstGeom>
                        <a:solidFill>
                          <a:schemeClr val="accent4"/>
                        </a:solidFill>
                        <a:ln w="12700"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spcBef>
                              <a:spcPts val="2800"/>
                            </a:spcBef>
                            <a:defRPr>
                              <a:solidFill>
                                <a:srgbClr val="000000"/>
                              </a:solidFill>
                              <a:latin typeface="Apple SD 산돌고딕 Neo 볼드체"/>
                              <a:ea typeface="Apple SD 산돌고딕 Neo 볼드체"/>
                              <a:cs typeface="Apple SD 산돌고딕 Neo 볼드체"/>
                              <a:sym typeface="Apple SD 산돌고딕 Neo 볼드체"/>
                            </a:defRPr>
                          </a:pPr>
                          <a:r>
                            <a:rPr lang="en-US" dirty="0"/>
                            <a:t>13</a:t>
                          </a:r>
                          <a:endParaRPr dirty="0"/>
                        </a:p>
                      </p:txBody>
                    </p:sp>
                    <p:sp>
                      <p:nvSpPr>
                        <p:cNvPr id="326" name="선">
                          <a:extLst>
                            <a:ext uri="{FF2B5EF4-FFF2-40B4-BE49-F238E27FC236}">
                              <a16:creationId xmlns:a16="http://schemas.microsoft.com/office/drawing/2014/main" id="{79726143-65F7-4F1F-8C39-3E441918EB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89031" y="1890267"/>
                          <a:ext cx="436365" cy="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/>
                        </a:p>
                      </p:txBody>
                    </p:sp>
                    <p:sp>
                      <p:nvSpPr>
                        <p:cNvPr id="327" name="선">
                          <a:extLst>
                            <a:ext uri="{FF2B5EF4-FFF2-40B4-BE49-F238E27FC236}">
                              <a16:creationId xmlns:a16="http://schemas.microsoft.com/office/drawing/2014/main" id="{E9BBB5B0-1652-46BE-92ED-1B74DCAB7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07213" y="1897887"/>
                          <a:ext cx="1" cy="127000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 dirty="0"/>
                        </a:p>
                      </p:txBody>
                    </p:sp>
                    <p:sp>
                      <p:nvSpPr>
                        <p:cNvPr id="328" name="선">
                          <a:extLst>
                            <a:ext uri="{FF2B5EF4-FFF2-40B4-BE49-F238E27FC236}">
                              <a16:creationId xmlns:a16="http://schemas.microsoft.com/office/drawing/2014/main" id="{9522DC97-3010-4C93-8BEA-708DA37298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13567" y="2310383"/>
                          <a:ext cx="436365" cy="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/>
                        </a:p>
                      </p:txBody>
                    </p:sp>
                    <p:sp>
                      <p:nvSpPr>
                        <p:cNvPr id="329" name="직사각형">
                          <a:extLst>
                            <a:ext uri="{FF2B5EF4-FFF2-40B4-BE49-F238E27FC236}">
                              <a16:creationId xmlns:a16="http://schemas.microsoft.com/office/drawing/2014/main" id="{92B8F909-7ABD-4D43-83CF-61F970A560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28859" y="2138864"/>
                          <a:ext cx="289745" cy="284833"/>
                        </a:xfrm>
                        <a:prstGeom prst="rect">
                          <a:avLst/>
                        </a:prstGeom>
                        <a:solidFill>
                          <a:schemeClr val="accent4"/>
                        </a:solidFill>
                        <a:ln w="12700"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spcBef>
                              <a:spcPts val="2800"/>
                            </a:spcBef>
                            <a:defRPr>
                              <a:solidFill>
                                <a:srgbClr val="000000"/>
                              </a:solidFill>
                              <a:latin typeface="Apple SD 산돌고딕 Neo 볼드체"/>
                              <a:ea typeface="Apple SD 산돌고딕 Neo 볼드체"/>
                              <a:cs typeface="Apple SD 산돌고딕 Neo 볼드체"/>
                              <a:sym typeface="Apple SD 산돌고딕 Neo 볼드체"/>
                            </a:defRPr>
                          </a:pPr>
                          <a:r>
                            <a:rPr lang="en-US" dirty="0"/>
                            <a:t>17</a:t>
                          </a:r>
                          <a:endParaRPr dirty="0"/>
                        </a:p>
                      </p:txBody>
                    </p:sp>
                    <p:sp>
                      <p:nvSpPr>
                        <p:cNvPr id="330" name="선">
                          <a:extLst>
                            <a:ext uri="{FF2B5EF4-FFF2-40B4-BE49-F238E27FC236}">
                              <a16:creationId xmlns:a16="http://schemas.microsoft.com/office/drawing/2014/main" id="{E2B2C885-D7A4-4737-A86B-3C33CA0538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13567" y="3150616"/>
                          <a:ext cx="436365" cy="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/>
                        </a:p>
                      </p:txBody>
                    </p:sp>
                  </p:grpSp>
                  <p:sp>
                    <p:nvSpPr>
                      <p:cNvPr id="323" name="직사각형">
                        <a:extLst>
                          <a:ext uri="{FF2B5EF4-FFF2-40B4-BE49-F238E27FC236}">
                            <a16:creationId xmlns:a16="http://schemas.microsoft.com/office/drawing/2014/main" id="{9AECD089-3964-4F5F-A0C5-A94B69628B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53660" y="3052371"/>
                        <a:ext cx="305913" cy="32806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12700">
                        <a:miter lim="400000"/>
                      </a:ln>
                    </p:spPr>
                    <p:txBody>
                      <a:bodyPr lIns="50800" tIns="50800" rIns="50800" bIns="50800" anchor="ctr"/>
                      <a:lstStyle/>
                      <a:p>
                        <a: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rPr lang="en-US" dirty="0">
                            <a:latin typeface="+mn-ea"/>
                          </a:rPr>
                          <a:t>19</a:t>
                        </a:r>
                        <a:endParaRPr dirty="0">
                          <a:latin typeface="+mn-ea"/>
                        </a:endParaRPr>
                      </a:p>
                    </p:txBody>
                  </p:sp>
                </p:grpSp>
              </p:grpSp>
              <p:sp>
                <p:nvSpPr>
                  <p:cNvPr id="319" name="직사각형">
                    <a:extLst>
                      <a:ext uri="{FF2B5EF4-FFF2-40B4-BE49-F238E27FC236}">
                        <a16:creationId xmlns:a16="http://schemas.microsoft.com/office/drawing/2014/main" id="{913AFF8A-727D-4F23-877E-E9425834F412}"/>
                      </a:ext>
                    </a:extLst>
                  </p:cNvPr>
                  <p:cNvSpPr/>
                  <p:nvPr/>
                </p:nvSpPr>
                <p:spPr>
                  <a:xfrm>
                    <a:off x="6308489" y="1554032"/>
                    <a:ext cx="305914" cy="310269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>
                        <a:latin typeface="+mn-ea"/>
                      </a:rPr>
                      <a:t>18</a:t>
                    </a:r>
                    <a:endParaRPr dirty="0">
                      <a:latin typeface="+mn-ea"/>
                    </a:endParaRPr>
                  </a:p>
                </p:txBody>
              </p:sp>
            </p:grpSp>
            <p:sp>
              <p:nvSpPr>
                <p:cNvPr id="317" name="선">
                  <a:extLst>
                    <a:ext uri="{FF2B5EF4-FFF2-40B4-BE49-F238E27FC236}">
                      <a16:creationId xmlns:a16="http://schemas.microsoft.com/office/drawing/2014/main" id="{B849D8DA-042C-4B82-B484-DCA53F0BBBB8}"/>
                    </a:ext>
                  </a:extLst>
                </p:cNvPr>
                <p:cNvSpPr/>
                <p:nvPr/>
              </p:nvSpPr>
              <p:spPr>
                <a:xfrm>
                  <a:off x="10780959" y="2674665"/>
                  <a:ext cx="9609" cy="760574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dirty="0"/>
                </a:p>
              </p:txBody>
            </p:sp>
          </p:grpSp>
        </p:grpSp>
      </p:grpSp>
      <p:sp>
        <p:nvSpPr>
          <p:cNvPr id="198" name="연결선">
            <a:extLst>
              <a:ext uri="{FF2B5EF4-FFF2-40B4-BE49-F238E27FC236}">
                <a16:creationId xmlns:a16="http://schemas.microsoft.com/office/drawing/2014/main" id="{66BF6BCF-EDA6-4B3B-899E-37F47E816ECD}"/>
              </a:ext>
            </a:extLst>
          </p:cNvPr>
          <p:cNvSpPr/>
          <p:nvPr/>
        </p:nvSpPr>
        <p:spPr>
          <a:xfrm>
            <a:off x="10441461" y="3991233"/>
            <a:ext cx="841706" cy="1680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76" h="21600" extrusionOk="0">
                <a:moveTo>
                  <a:pt x="0" y="21600"/>
                </a:moveTo>
                <a:cubicBezTo>
                  <a:pt x="16644" y="15120"/>
                  <a:pt x="21600" y="7920"/>
                  <a:pt x="14868" y="0"/>
                </a:cubicBezTo>
              </a:path>
            </a:pathLst>
          </a:custGeom>
          <a:ln w="25400">
            <a:solidFill>
              <a:schemeClr val="accent1"/>
            </a:solidFill>
            <a:custDash>
              <a:ds d="200000" sp="200000"/>
            </a:custDash>
            <a:miter lim="400000"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339" name="직사각형">
            <a:extLst>
              <a:ext uri="{FF2B5EF4-FFF2-40B4-BE49-F238E27FC236}">
                <a16:creationId xmlns:a16="http://schemas.microsoft.com/office/drawing/2014/main" id="{2CEB97DA-71A2-4F96-A268-4239BC85FC2B}"/>
              </a:ext>
            </a:extLst>
          </p:cNvPr>
          <p:cNvSpPr/>
          <p:nvPr/>
        </p:nvSpPr>
        <p:spPr>
          <a:xfrm>
            <a:off x="10319207" y="3627087"/>
            <a:ext cx="266986" cy="2644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dirty="0"/>
          </a:p>
        </p:txBody>
      </p:sp>
      <p:grpSp>
        <p:nvGrpSpPr>
          <p:cNvPr id="358" name="그룹 357">
            <a:extLst>
              <a:ext uri="{FF2B5EF4-FFF2-40B4-BE49-F238E27FC236}">
                <a16:creationId xmlns:a16="http://schemas.microsoft.com/office/drawing/2014/main" id="{F8DEAD31-1D1D-4634-912A-086234A7FCDA}"/>
              </a:ext>
            </a:extLst>
          </p:cNvPr>
          <p:cNvGrpSpPr/>
          <p:nvPr/>
        </p:nvGrpSpPr>
        <p:grpSpPr>
          <a:xfrm>
            <a:off x="7566629" y="4035673"/>
            <a:ext cx="3012352" cy="847482"/>
            <a:chOff x="7653128" y="4035673"/>
            <a:chExt cx="3012352" cy="847482"/>
          </a:xfrm>
        </p:grpSpPr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29CB60E5-EC88-4AB1-B4F0-572DAC9EF4E1}"/>
                </a:ext>
              </a:extLst>
            </p:cNvPr>
            <p:cNvGrpSpPr/>
            <p:nvPr/>
          </p:nvGrpSpPr>
          <p:grpSpPr>
            <a:xfrm>
              <a:off x="7653128" y="4035673"/>
              <a:ext cx="1212005" cy="847482"/>
              <a:chOff x="8740517" y="5880564"/>
              <a:chExt cx="1212005" cy="847482"/>
            </a:xfrm>
          </p:grpSpPr>
          <p:grpSp>
            <p:nvGrpSpPr>
              <p:cNvPr id="362" name="그룹 361">
                <a:extLst>
                  <a:ext uri="{FF2B5EF4-FFF2-40B4-BE49-F238E27FC236}">
                    <a16:creationId xmlns:a16="http://schemas.microsoft.com/office/drawing/2014/main" id="{57B9FA0A-CDA2-479C-8B90-65544AF3EA2D}"/>
                  </a:ext>
                </a:extLst>
              </p:cNvPr>
              <p:cNvGrpSpPr/>
              <p:nvPr/>
            </p:nvGrpSpPr>
            <p:grpSpPr>
              <a:xfrm>
                <a:off x="8740517" y="5880564"/>
                <a:ext cx="1212005" cy="847482"/>
                <a:chOff x="8743146" y="5849125"/>
                <a:chExt cx="1212005" cy="847482"/>
              </a:xfrm>
            </p:grpSpPr>
            <p:sp>
              <p:nvSpPr>
                <p:cNvPr id="364" name="직사각형">
                  <a:extLst>
                    <a:ext uri="{FF2B5EF4-FFF2-40B4-BE49-F238E27FC236}">
                      <a16:creationId xmlns:a16="http://schemas.microsoft.com/office/drawing/2014/main" id="{84EEAAEB-F800-4916-8ED5-A2979A9DB55A}"/>
                    </a:ext>
                  </a:extLst>
                </p:cNvPr>
                <p:cNvSpPr/>
                <p:nvPr/>
              </p:nvSpPr>
              <p:spPr>
                <a:xfrm>
                  <a:off x="8743146" y="5881116"/>
                  <a:ext cx="289745" cy="284833"/>
                </a:xfrm>
                <a:prstGeom prst="rect">
                  <a:avLst/>
                </a:pr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endParaRPr sz="1600">
                    <a:latin typeface="+mn-ea"/>
                  </a:endParaRPr>
                </a:p>
              </p:txBody>
            </p:sp>
            <p:sp>
              <p:nvSpPr>
                <p:cNvPr id="365" name="파일 DirEntry">
                  <a:extLst>
                    <a:ext uri="{FF2B5EF4-FFF2-40B4-BE49-F238E27FC236}">
                      <a16:creationId xmlns:a16="http://schemas.microsoft.com/office/drawing/2014/main" id="{43687F24-B1E4-4B0E-BAC2-42932AC1B5C9}"/>
                    </a:ext>
                  </a:extLst>
                </p:cNvPr>
                <p:cNvSpPr txBox="1"/>
                <p:nvPr/>
              </p:nvSpPr>
              <p:spPr>
                <a:xfrm>
                  <a:off x="9198819" y="5849125"/>
                  <a:ext cx="445635" cy="34881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1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00" dirty="0" err="1">
                      <a:solidFill>
                        <a:schemeClr val="tx1"/>
                      </a:solidFill>
                      <a:latin typeface="+mn-ea"/>
                    </a:rPr>
                    <a:t>파일</a:t>
                  </a:r>
                  <a:endParaRPr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66" name="디렉토리 DirEntry">
                  <a:extLst>
                    <a:ext uri="{FF2B5EF4-FFF2-40B4-BE49-F238E27FC236}">
                      <a16:creationId xmlns:a16="http://schemas.microsoft.com/office/drawing/2014/main" id="{10AF5853-C599-4B0F-B44A-A67D9B05570E}"/>
                    </a:ext>
                  </a:extLst>
                </p:cNvPr>
                <p:cNvSpPr txBox="1"/>
                <p:nvPr/>
              </p:nvSpPr>
              <p:spPr>
                <a:xfrm>
                  <a:off x="9166474" y="6347794"/>
                  <a:ext cx="788677" cy="34881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1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00" dirty="0" err="1">
                      <a:solidFill>
                        <a:schemeClr val="tx1"/>
                      </a:solidFill>
                      <a:latin typeface="+mn-ea"/>
                    </a:rPr>
                    <a:t>디렉토리</a:t>
                  </a:r>
                  <a:endParaRPr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363" name="직사각형">
                <a:extLst>
                  <a:ext uri="{FF2B5EF4-FFF2-40B4-BE49-F238E27FC236}">
                    <a16:creationId xmlns:a16="http://schemas.microsoft.com/office/drawing/2014/main" id="{70D6B46F-E175-4488-AFA5-831B0353273B}"/>
                  </a:ext>
                </a:extLst>
              </p:cNvPr>
              <p:cNvSpPr/>
              <p:nvPr/>
            </p:nvSpPr>
            <p:spPr>
              <a:xfrm>
                <a:off x="8760542" y="6396292"/>
                <a:ext cx="280830" cy="2848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endParaRPr sz="1600">
                  <a:latin typeface="+mn-ea"/>
                </a:endParaRPr>
              </a:p>
            </p:txBody>
          </p:sp>
        </p:grpSp>
        <p:sp>
          <p:nvSpPr>
            <p:cNvPr id="360" name="직사각형">
              <a:extLst>
                <a:ext uri="{FF2B5EF4-FFF2-40B4-BE49-F238E27FC236}">
                  <a16:creationId xmlns:a16="http://schemas.microsoft.com/office/drawing/2014/main" id="{B0FBD074-56EC-485F-9728-270353596DD9}"/>
                </a:ext>
              </a:extLst>
            </p:cNvPr>
            <p:cNvSpPr/>
            <p:nvPr/>
          </p:nvSpPr>
          <p:spPr>
            <a:xfrm>
              <a:off x="9217793" y="4087600"/>
              <a:ext cx="298276" cy="283880"/>
            </a:xfrm>
            <a:prstGeom prst="rect">
              <a:avLst/>
            </a:prstGeom>
            <a:solidFill>
              <a:srgbClr val="FF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 dirty="0"/>
            </a:p>
          </p:txBody>
        </p:sp>
        <p:sp>
          <p:nvSpPr>
            <p:cNvPr id="361" name="파일 DirEntry">
              <a:extLst>
                <a:ext uri="{FF2B5EF4-FFF2-40B4-BE49-F238E27FC236}">
                  <a16:creationId xmlns:a16="http://schemas.microsoft.com/office/drawing/2014/main" id="{183D86A7-764C-46B4-AC78-5E1CFA4EB3DD}"/>
                </a:ext>
              </a:extLst>
            </p:cNvPr>
            <p:cNvSpPr txBox="1"/>
            <p:nvPr/>
          </p:nvSpPr>
          <p:spPr>
            <a:xfrm>
              <a:off x="9663603" y="4035673"/>
              <a:ext cx="1001877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삭제된 </a:t>
              </a:r>
              <a:r>
                <a:rPr sz="1600" dirty="0" err="1">
                  <a:solidFill>
                    <a:schemeClr val="tx1"/>
                  </a:solidFill>
                  <a:latin typeface="+mn-ea"/>
                </a:rPr>
                <a:t>파일</a:t>
              </a:r>
              <a:endParaRPr sz="16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67" name="2">
            <a:extLst>
              <a:ext uri="{FF2B5EF4-FFF2-40B4-BE49-F238E27FC236}">
                <a16:creationId xmlns:a16="http://schemas.microsoft.com/office/drawing/2014/main" id="{4897F136-A20E-41A2-B543-03A35BBCBA0F}"/>
              </a:ext>
            </a:extLst>
          </p:cNvPr>
          <p:cNvSpPr txBox="1"/>
          <p:nvPr/>
        </p:nvSpPr>
        <p:spPr>
          <a:xfrm>
            <a:off x="5249993" y="5359462"/>
            <a:ext cx="208390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 sz="1400" dirty="0">
                <a:latin typeface="+mn-ea"/>
                <a:ea typeface="+mn-ea"/>
              </a:rPr>
              <a:t>3</a:t>
            </a:r>
            <a:endParaRPr sz="1400" dirty="0">
              <a:latin typeface="+mn-ea"/>
              <a:ea typeface="+mn-ea"/>
            </a:endParaRPr>
          </a:p>
        </p:txBody>
      </p:sp>
      <p:cxnSp>
        <p:nvCxnSpPr>
          <p:cNvPr id="368" name="직선 화살표 연결선 367">
            <a:extLst>
              <a:ext uri="{FF2B5EF4-FFF2-40B4-BE49-F238E27FC236}">
                <a16:creationId xmlns:a16="http://schemas.microsoft.com/office/drawing/2014/main" id="{B0138604-9D98-450D-A201-13625AB7E8B3}"/>
              </a:ext>
            </a:extLst>
          </p:cNvPr>
          <p:cNvCxnSpPr>
            <a:cxnSpLocks/>
          </p:cNvCxnSpPr>
          <p:nvPr/>
        </p:nvCxnSpPr>
        <p:spPr>
          <a:xfrm>
            <a:off x="7484349" y="5594917"/>
            <a:ext cx="13681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직사각형">
            <a:extLst>
              <a:ext uri="{FF2B5EF4-FFF2-40B4-BE49-F238E27FC236}">
                <a16:creationId xmlns:a16="http://schemas.microsoft.com/office/drawing/2014/main" id="{6A71A536-7756-46F8-B091-B5CA764B14EC}"/>
              </a:ext>
            </a:extLst>
          </p:cNvPr>
          <p:cNvSpPr/>
          <p:nvPr/>
        </p:nvSpPr>
        <p:spPr>
          <a:xfrm>
            <a:off x="7144488" y="5457474"/>
            <a:ext cx="274558" cy="26012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sz="1400" dirty="0"/>
              <a:t>3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82933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파일시스템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3C27F5D-2B0D-4D25-83E9-ED8F323BF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796" y="1868526"/>
            <a:ext cx="11161240" cy="4824536"/>
          </a:xfrm>
        </p:spPr>
        <p:txBody>
          <a:bodyPr>
            <a:normAutofit/>
          </a:bodyPr>
          <a:lstStyle/>
          <a:p>
            <a:pPr indent="-288000"/>
            <a:r>
              <a:rPr lang="ko-KR" altLang="en-US" sz="3000" dirty="0"/>
              <a:t>정의</a:t>
            </a:r>
            <a:r>
              <a:rPr lang="en-US" altLang="ko-KR" sz="4000" dirty="0"/>
              <a:t> </a:t>
            </a:r>
            <a:r>
              <a:rPr lang="en-US" altLang="ko-KR" dirty="0"/>
              <a:t>- </a:t>
            </a:r>
            <a:r>
              <a:rPr lang="en-US" altLang="ko-KR" dirty="0">
                <a:latin typeface="+mn-ea"/>
              </a:rPr>
              <a:t>The </a:t>
            </a:r>
            <a:r>
              <a:rPr lang="en-US" altLang="ko-KR" b="1" dirty="0">
                <a:latin typeface="+mn-ea"/>
                <a:cs typeface="Avenir Next Regular"/>
                <a:sym typeface="Avenir Next Regular"/>
              </a:rPr>
              <a:t>structure and logic rules </a:t>
            </a:r>
            <a:r>
              <a:rPr lang="en-US" altLang="ko-KR" dirty="0">
                <a:latin typeface="+mn-ea"/>
              </a:rPr>
              <a:t>used </a:t>
            </a:r>
            <a:r>
              <a:rPr lang="en-US" altLang="ko-KR" dirty="0"/>
              <a:t>to manage the groups of </a:t>
            </a:r>
            <a:r>
              <a:rPr lang="ko-KR" altLang="en-US" dirty="0"/>
              <a:t>      </a:t>
            </a:r>
            <a:br>
              <a:rPr lang="en-US" altLang="ko-KR" dirty="0"/>
            </a:br>
            <a:r>
              <a:rPr lang="ko-KR" altLang="en-US" dirty="0"/>
              <a:t>                 </a:t>
            </a:r>
            <a:r>
              <a:rPr lang="en-US" altLang="ko-KR" dirty="0"/>
              <a:t>information</a:t>
            </a:r>
            <a:r>
              <a:rPr lang="ko-KR" altLang="en-US" dirty="0"/>
              <a:t> </a:t>
            </a:r>
            <a:r>
              <a:rPr lang="en-US" altLang="ko-KR" dirty="0"/>
              <a:t>and their names.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A615D51-F58E-49AC-A7D3-0A620BBA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1424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99AF3886-37B2-4EEA-900F-ABC3134016E6}"/>
              </a:ext>
            </a:extLst>
          </p:cNvPr>
          <p:cNvGrpSpPr/>
          <p:nvPr/>
        </p:nvGrpSpPr>
        <p:grpSpPr>
          <a:xfrm>
            <a:off x="4438228" y="5154539"/>
            <a:ext cx="6624735" cy="1368152"/>
            <a:chOff x="4438228" y="5154539"/>
            <a:chExt cx="6624735" cy="1368152"/>
          </a:xfrm>
        </p:grpSpPr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C36210E3-C7C7-465A-9E29-E97A99A6286A}"/>
                </a:ext>
              </a:extLst>
            </p:cNvPr>
            <p:cNvSpPr/>
            <p:nvPr/>
          </p:nvSpPr>
          <p:spPr>
            <a:xfrm>
              <a:off x="4438228" y="5154539"/>
              <a:ext cx="6624735" cy="13681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+mn-ea"/>
              </a:endParaRPr>
            </a:p>
          </p:txBody>
        </p:sp>
        <p:sp>
          <p:nvSpPr>
            <p:cNvPr id="150" name="직사각형">
              <a:extLst>
                <a:ext uri="{FF2B5EF4-FFF2-40B4-BE49-F238E27FC236}">
                  <a16:creationId xmlns:a16="http://schemas.microsoft.com/office/drawing/2014/main" id="{A05C3633-83BB-487B-A611-166339911B83}"/>
                </a:ext>
              </a:extLst>
            </p:cNvPr>
            <p:cNvSpPr/>
            <p:nvPr/>
          </p:nvSpPr>
          <p:spPr>
            <a:xfrm>
              <a:off x="4613176" y="5316095"/>
              <a:ext cx="6305771" cy="1045039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3200">
                <a:latin typeface="+mn-ea"/>
              </a:endParaRPr>
            </a:p>
          </p:txBody>
        </p:sp>
        <p:sp>
          <p:nvSpPr>
            <p:cNvPr id="151" name="bitmap">
              <a:extLst>
                <a:ext uri="{FF2B5EF4-FFF2-40B4-BE49-F238E27FC236}">
                  <a16:creationId xmlns:a16="http://schemas.microsoft.com/office/drawing/2014/main" id="{DADA18B4-3306-4187-BCC3-B616962DD056}"/>
                </a:ext>
              </a:extLst>
            </p:cNvPr>
            <p:cNvSpPr/>
            <p:nvPr/>
          </p:nvSpPr>
          <p:spPr>
            <a:xfrm>
              <a:off x="5739009" y="5411990"/>
              <a:ext cx="1012344" cy="87086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lang="en-US" sz="1600" dirty="0">
                  <a:solidFill>
                    <a:schemeClr val="tx1"/>
                  </a:solidFill>
                  <a:latin typeface="+mn-ea"/>
                  <a:ea typeface="+mn-ea"/>
                </a:rPr>
                <a:t>B</a:t>
              </a:r>
              <a:r>
                <a:rPr sz="1600" dirty="0">
                  <a:solidFill>
                    <a:schemeClr val="tx1"/>
                  </a:solidFill>
                  <a:latin typeface="+mn-ea"/>
                  <a:ea typeface="+mn-ea"/>
                </a:rPr>
                <a:t>itmap</a:t>
              </a:r>
            </a:p>
          </p:txBody>
        </p:sp>
        <p:sp>
          <p:nvSpPr>
            <p:cNvPr id="155" name="bitmap">
              <a:extLst>
                <a:ext uri="{FF2B5EF4-FFF2-40B4-BE49-F238E27FC236}">
                  <a16:creationId xmlns:a16="http://schemas.microsoft.com/office/drawing/2014/main" id="{1ED06C7F-1E96-4316-A862-DD4788E2DA3F}"/>
                </a:ext>
              </a:extLst>
            </p:cNvPr>
            <p:cNvSpPr/>
            <p:nvPr/>
          </p:nvSpPr>
          <p:spPr>
            <a:xfrm>
              <a:off x="6863559" y="5408785"/>
              <a:ext cx="1012344" cy="8708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endParaRPr sz="195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3551B85-71AD-48E3-8DA2-5C7D3544C787}"/>
              </a:ext>
            </a:extLst>
          </p:cNvPr>
          <p:cNvCxnSpPr/>
          <p:nvPr/>
        </p:nvCxnSpPr>
        <p:spPr>
          <a:xfrm>
            <a:off x="2599176" y="3056878"/>
            <a:ext cx="28803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Super Block">
            <a:extLst>
              <a:ext uri="{FF2B5EF4-FFF2-40B4-BE49-F238E27FC236}">
                <a16:creationId xmlns:a16="http://schemas.microsoft.com/office/drawing/2014/main" id="{71F6E4EF-7FBA-40BC-A3EB-83A2A0A46F89}"/>
              </a:ext>
            </a:extLst>
          </p:cNvPr>
          <p:cNvSpPr/>
          <p:nvPr/>
        </p:nvSpPr>
        <p:spPr>
          <a:xfrm>
            <a:off x="4817159" y="5401357"/>
            <a:ext cx="667568" cy="870867"/>
          </a:xfrm>
          <a:prstGeom prst="rect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algn="r"/>
            <a:r>
              <a:rPr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Super Block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FA88F781-A99E-4214-BFF3-531C47BC1B35}"/>
              </a:ext>
            </a:extLst>
          </p:cNvPr>
          <p:cNvSpPr/>
          <p:nvPr/>
        </p:nvSpPr>
        <p:spPr>
          <a:xfrm>
            <a:off x="5485573" y="5401356"/>
            <a:ext cx="144626" cy="8708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71F865FB-5EF6-4836-9103-060E98F925E2}"/>
              </a:ext>
            </a:extLst>
          </p:cNvPr>
          <p:cNvSpPr/>
          <p:nvPr/>
        </p:nvSpPr>
        <p:spPr>
          <a:xfrm>
            <a:off x="4705497" y="5401356"/>
            <a:ext cx="144626" cy="8708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DFA1B0D2-C09C-466A-B4BB-DDA0077181EF}"/>
              </a:ext>
            </a:extLst>
          </p:cNvPr>
          <p:cNvGrpSpPr/>
          <p:nvPr/>
        </p:nvGrpSpPr>
        <p:grpSpPr>
          <a:xfrm>
            <a:off x="9646864" y="1715360"/>
            <a:ext cx="1629420" cy="2177981"/>
            <a:chOff x="9646864" y="1715360"/>
            <a:chExt cx="1629420" cy="2177981"/>
          </a:xfrm>
        </p:grpSpPr>
        <p:sp>
          <p:nvSpPr>
            <p:cNvPr id="203" name="선">
              <a:extLst>
                <a:ext uri="{FF2B5EF4-FFF2-40B4-BE49-F238E27FC236}">
                  <a16:creationId xmlns:a16="http://schemas.microsoft.com/office/drawing/2014/main" id="{B3F60501-D213-450A-B98D-9F85459DF562}"/>
                </a:ext>
              </a:extLst>
            </p:cNvPr>
            <p:cNvSpPr/>
            <p:nvPr/>
          </p:nvSpPr>
          <p:spPr>
            <a:xfrm>
              <a:off x="10127963" y="3745709"/>
              <a:ext cx="870774" cy="7828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FBB620F5-4062-4395-A561-CBEB69903B2B}"/>
                </a:ext>
              </a:extLst>
            </p:cNvPr>
            <p:cNvGrpSpPr/>
            <p:nvPr/>
          </p:nvGrpSpPr>
          <p:grpSpPr>
            <a:xfrm>
              <a:off x="10118965" y="3022905"/>
              <a:ext cx="1146758" cy="870436"/>
              <a:chOff x="10118965" y="2689411"/>
              <a:chExt cx="1146758" cy="870436"/>
            </a:xfrm>
          </p:grpSpPr>
          <p:sp>
            <p:nvSpPr>
              <p:cNvPr id="229" name="선">
                <a:extLst>
                  <a:ext uri="{FF2B5EF4-FFF2-40B4-BE49-F238E27FC236}">
                    <a16:creationId xmlns:a16="http://schemas.microsoft.com/office/drawing/2014/main" id="{7FB63A80-D48F-4336-AF03-E23D0CE5C82F}"/>
                  </a:ext>
                </a:extLst>
              </p:cNvPr>
              <p:cNvSpPr/>
              <p:nvPr/>
            </p:nvSpPr>
            <p:spPr>
              <a:xfrm>
                <a:off x="10118965" y="2689411"/>
                <a:ext cx="1351" cy="729090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  <p:sp>
            <p:nvSpPr>
              <p:cNvPr id="230" name="직사각형">
                <a:extLst>
                  <a:ext uri="{FF2B5EF4-FFF2-40B4-BE49-F238E27FC236}">
                    <a16:creationId xmlns:a16="http://schemas.microsoft.com/office/drawing/2014/main" id="{31667B03-0362-4ACD-8AB9-A973FEE10E00}"/>
                  </a:ext>
                </a:extLst>
              </p:cNvPr>
              <p:cNvSpPr/>
              <p:nvPr/>
            </p:nvSpPr>
            <p:spPr>
              <a:xfrm>
                <a:off x="10998737" y="3295384"/>
                <a:ext cx="266986" cy="264463"/>
              </a:xfrm>
              <a:prstGeom prst="rect">
                <a:avLst/>
              </a:prstGeom>
              <a:solidFill>
                <a:srgbClr val="FF0000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lang="en-US" sz="1050" dirty="0"/>
                  <a:t>99</a:t>
                </a:r>
                <a:endParaRPr sz="1050" dirty="0"/>
              </a:p>
            </p:txBody>
          </p:sp>
        </p:grpSp>
        <p:grpSp>
          <p:nvGrpSpPr>
            <p:cNvPr id="205" name="그룹 204">
              <a:extLst>
                <a:ext uri="{FF2B5EF4-FFF2-40B4-BE49-F238E27FC236}">
                  <a16:creationId xmlns:a16="http://schemas.microsoft.com/office/drawing/2014/main" id="{8B006EA5-E9C2-4A0C-9874-9359D22DEF83}"/>
                </a:ext>
              </a:extLst>
            </p:cNvPr>
            <p:cNvGrpSpPr/>
            <p:nvPr/>
          </p:nvGrpSpPr>
          <p:grpSpPr>
            <a:xfrm>
              <a:off x="9646864" y="1715360"/>
              <a:ext cx="1629420" cy="1824326"/>
              <a:chOff x="9646864" y="1715360"/>
              <a:chExt cx="1629420" cy="1824326"/>
            </a:xfrm>
          </p:grpSpPr>
          <p:sp>
            <p:nvSpPr>
              <p:cNvPr id="206" name="선">
                <a:extLst>
                  <a:ext uri="{FF2B5EF4-FFF2-40B4-BE49-F238E27FC236}">
                    <a16:creationId xmlns:a16="http://schemas.microsoft.com/office/drawing/2014/main" id="{DEE8EE0E-2A14-4E15-9FEF-5C9078A7F305}"/>
                  </a:ext>
                </a:extLst>
              </p:cNvPr>
              <p:cNvSpPr/>
              <p:nvPr/>
            </p:nvSpPr>
            <p:spPr>
              <a:xfrm>
                <a:off x="10775135" y="3418891"/>
                <a:ext cx="402089" cy="1634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C69FD9BA-50D3-448F-927C-02847B14230A}"/>
                  </a:ext>
                </a:extLst>
              </p:cNvPr>
              <p:cNvGrpSpPr/>
              <p:nvPr/>
            </p:nvGrpSpPr>
            <p:grpSpPr>
              <a:xfrm>
                <a:off x="9646864" y="1715360"/>
                <a:ext cx="1629420" cy="1824326"/>
                <a:chOff x="9646864" y="1715360"/>
                <a:chExt cx="1629420" cy="1824326"/>
              </a:xfrm>
            </p:grpSpPr>
            <p:grpSp>
              <p:nvGrpSpPr>
                <p:cNvPr id="208" name="그룹 207">
                  <a:extLst>
                    <a:ext uri="{FF2B5EF4-FFF2-40B4-BE49-F238E27FC236}">
                      <a16:creationId xmlns:a16="http://schemas.microsoft.com/office/drawing/2014/main" id="{BCD7BCFD-A3F3-4DFC-9F10-53A212E6D719}"/>
                    </a:ext>
                  </a:extLst>
                </p:cNvPr>
                <p:cNvGrpSpPr/>
                <p:nvPr/>
              </p:nvGrpSpPr>
              <p:grpSpPr>
                <a:xfrm>
                  <a:off x="10590394" y="2914833"/>
                  <a:ext cx="685890" cy="624853"/>
                  <a:chOff x="9646865" y="3040057"/>
                  <a:chExt cx="744358" cy="672982"/>
                </a:xfrm>
              </p:grpSpPr>
              <p:sp>
                <p:nvSpPr>
                  <p:cNvPr id="226" name="선">
                    <a:extLst>
                      <a:ext uri="{FF2B5EF4-FFF2-40B4-BE49-F238E27FC236}">
                        <a16:creationId xmlns:a16="http://schemas.microsoft.com/office/drawing/2014/main" id="{3858DE1B-CD53-4D06-A535-93319443A9B7}"/>
                      </a:ext>
                    </a:extLst>
                  </p:cNvPr>
                  <p:cNvSpPr/>
                  <p:nvPr/>
                </p:nvSpPr>
                <p:spPr>
                  <a:xfrm>
                    <a:off x="9646865" y="3186659"/>
                    <a:ext cx="436365" cy="1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sz="2800" cap="all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  <a:endParaRPr dirty="0"/>
                  </a:p>
                </p:txBody>
              </p:sp>
              <p:sp>
                <p:nvSpPr>
                  <p:cNvPr id="227" name="직사각형">
                    <a:extLst>
                      <a:ext uri="{FF2B5EF4-FFF2-40B4-BE49-F238E27FC236}">
                        <a16:creationId xmlns:a16="http://schemas.microsoft.com/office/drawing/2014/main" id="{8A3310D7-1A67-4304-9C55-C33606C95E13}"/>
                      </a:ext>
                    </a:extLst>
                  </p:cNvPr>
                  <p:cNvSpPr/>
                  <p:nvPr/>
                </p:nvSpPr>
                <p:spPr>
                  <a:xfrm>
                    <a:off x="10091052" y="3040057"/>
                    <a:ext cx="289745" cy="284833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/>
                      <a:t>21</a:t>
                    </a:r>
                    <a:endParaRPr dirty="0"/>
                  </a:p>
                </p:txBody>
              </p:sp>
              <p:sp>
                <p:nvSpPr>
                  <p:cNvPr id="228" name="직사각형">
                    <a:extLst>
                      <a:ext uri="{FF2B5EF4-FFF2-40B4-BE49-F238E27FC236}">
                        <a16:creationId xmlns:a16="http://schemas.microsoft.com/office/drawing/2014/main" id="{415322BF-6400-4777-B291-0F2AB8B1BFAE}"/>
                      </a:ext>
                    </a:extLst>
                  </p:cNvPr>
                  <p:cNvSpPr/>
                  <p:nvPr/>
                </p:nvSpPr>
                <p:spPr>
                  <a:xfrm>
                    <a:off x="10101477" y="3428206"/>
                    <a:ext cx="289746" cy="284833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>
                        <a:latin typeface="+mn-ea"/>
                      </a:rPr>
                      <a:t>31</a:t>
                    </a:r>
                    <a:endParaRPr dirty="0">
                      <a:latin typeface="+mn-ea"/>
                    </a:endParaRPr>
                  </a:p>
                </p:txBody>
              </p:sp>
            </p:grpSp>
            <p:sp>
              <p:nvSpPr>
                <p:cNvPr id="209" name="선">
                  <a:extLst>
                    <a:ext uri="{FF2B5EF4-FFF2-40B4-BE49-F238E27FC236}">
                      <a16:creationId xmlns:a16="http://schemas.microsoft.com/office/drawing/2014/main" id="{E72B7260-4E92-4C4A-9390-AE5A152FC473}"/>
                    </a:ext>
                  </a:extLst>
                </p:cNvPr>
                <p:cNvSpPr/>
                <p:nvPr/>
              </p:nvSpPr>
              <p:spPr>
                <a:xfrm>
                  <a:off x="10769025" y="2683533"/>
                  <a:ext cx="402089" cy="16348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dirty="0"/>
                </a:p>
              </p:txBody>
            </p:sp>
            <p:sp>
              <p:nvSpPr>
                <p:cNvPr id="210" name="직사각형">
                  <a:extLst>
                    <a:ext uri="{FF2B5EF4-FFF2-40B4-BE49-F238E27FC236}">
                      <a16:creationId xmlns:a16="http://schemas.microsoft.com/office/drawing/2014/main" id="{82D4A6DA-40D3-421E-B1C3-5068732ED02D}"/>
                    </a:ext>
                  </a:extLst>
                </p:cNvPr>
                <p:cNvSpPr/>
                <p:nvPr/>
              </p:nvSpPr>
              <p:spPr>
                <a:xfrm>
                  <a:off x="10999687" y="2545557"/>
                  <a:ext cx="266986" cy="264463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lang="en-US" sz="1050" dirty="0"/>
                    <a:t>88</a:t>
                  </a:r>
                  <a:endParaRPr sz="1050" dirty="0"/>
                </a:p>
              </p:txBody>
            </p:sp>
            <p:grpSp>
              <p:nvGrpSpPr>
                <p:cNvPr id="211" name="그룹 210">
                  <a:extLst>
                    <a:ext uri="{FF2B5EF4-FFF2-40B4-BE49-F238E27FC236}">
                      <a16:creationId xmlns:a16="http://schemas.microsoft.com/office/drawing/2014/main" id="{0D1781B8-9B8B-4C7C-9163-DCEACCA0C140}"/>
                    </a:ext>
                  </a:extLst>
                </p:cNvPr>
                <p:cNvGrpSpPr/>
                <p:nvPr/>
              </p:nvGrpSpPr>
              <p:grpSpPr>
                <a:xfrm>
                  <a:off x="9646864" y="1715360"/>
                  <a:ext cx="955235" cy="1515513"/>
                  <a:chOff x="5577740" y="677441"/>
                  <a:chExt cx="1036664" cy="1632245"/>
                </a:xfrm>
              </p:grpSpPr>
              <p:grpSp>
                <p:nvGrpSpPr>
                  <p:cNvPr id="213" name="그룹 212">
                    <a:extLst>
                      <a:ext uri="{FF2B5EF4-FFF2-40B4-BE49-F238E27FC236}">
                        <a16:creationId xmlns:a16="http://schemas.microsoft.com/office/drawing/2014/main" id="{C7FFC859-5845-48ED-97C9-18802C198321}"/>
                      </a:ext>
                    </a:extLst>
                  </p:cNvPr>
                  <p:cNvGrpSpPr/>
                  <p:nvPr/>
                </p:nvGrpSpPr>
                <p:grpSpPr>
                  <a:xfrm>
                    <a:off x="5577740" y="677441"/>
                    <a:ext cx="1036664" cy="1632245"/>
                    <a:chOff x="8622909" y="1748194"/>
                    <a:chExt cx="1036664" cy="1632245"/>
                  </a:xfrm>
                </p:grpSpPr>
                <p:sp>
                  <p:nvSpPr>
                    <p:cNvPr id="215" name="직사각형">
                      <a:extLst>
                        <a:ext uri="{FF2B5EF4-FFF2-40B4-BE49-F238E27FC236}">
                          <a16:creationId xmlns:a16="http://schemas.microsoft.com/office/drawing/2014/main" id="{5DD63469-5FFD-403F-B58D-21014263B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22909" y="1785531"/>
                      <a:ext cx="288032" cy="312921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 w="12700">
                      <a:miter lim="400000"/>
                    </a:ln>
                  </p:spPr>
                  <p:txBody>
                    <a:bodyPr lIns="50800" tIns="50800" rIns="50800" bIns="50800" anchor="ctr"/>
                    <a:lstStyle/>
                    <a:p>
                      <a: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endParaRPr dirty="0"/>
                    </a:p>
                  </p:txBody>
                </p:sp>
                <p:grpSp>
                  <p:nvGrpSpPr>
                    <p:cNvPr id="216" name="그룹 215">
                      <a:extLst>
                        <a:ext uri="{FF2B5EF4-FFF2-40B4-BE49-F238E27FC236}">
                          <a16:creationId xmlns:a16="http://schemas.microsoft.com/office/drawing/2014/main" id="{FEAC9D22-8D0D-4CC4-9915-825E34E7C4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04915" y="1748194"/>
                      <a:ext cx="754658" cy="1632245"/>
                      <a:chOff x="8904915" y="1748194"/>
                      <a:chExt cx="754658" cy="1632245"/>
                    </a:xfrm>
                  </p:grpSpPr>
                  <p:grpSp>
                    <p:nvGrpSpPr>
                      <p:cNvPr id="217" name="그룹 216">
                        <a:extLst>
                          <a:ext uri="{FF2B5EF4-FFF2-40B4-BE49-F238E27FC236}">
                            <a16:creationId xmlns:a16="http://schemas.microsoft.com/office/drawing/2014/main" id="{B764EC09-72F7-4F04-A495-E14297A9709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04915" y="1748194"/>
                        <a:ext cx="729573" cy="1438466"/>
                        <a:chOff x="10289031" y="1729422"/>
                        <a:chExt cx="729573" cy="1438466"/>
                      </a:xfrm>
                    </p:grpSpPr>
                    <p:sp>
                      <p:nvSpPr>
                        <p:cNvPr id="219" name="선">
                          <a:extLst>
                            <a:ext uri="{FF2B5EF4-FFF2-40B4-BE49-F238E27FC236}">
                              <a16:creationId xmlns:a16="http://schemas.microsoft.com/office/drawing/2014/main" id="{7B151B63-8FC5-4788-94B2-767C5BBE21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13567" y="2730500"/>
                          <a:ext cx="436365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 dirty="0"/>
                        </a:p>
                      </p:txBody>
                    </p:sp>
                    <p:sp>
                      <p:nvSpPr>
                        <p:cNvPr id="220" name="직사각형">
                          <a:extLst>
                            <a:ext uri="{FF2B5EF4-FFF2-40B4-BE49-F238E27FC236}">
                              <a16:creationId xmlns:a16="http://schemas.microsoft.com/office/drawing/2014/main" id="{98083390-BDFE-47DC-9EE0-6131A5F2CA3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28859" y="1729422"/>
                          <a:ext cx="289745" cy="284833"/>
                        </a:xfrm>
                        <a:prstGeom prst="rect">
                          <a:avLst/>
                        </a:prstGeom>
                        <a:solidFill>
                          <a:schemeClr val="accent4"/>
                        </a:solidFill>
                        <a:ln w="12700"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spcBef>
                              <a:spcPts val="2800"/>
                            </a:spcBef>
                            <a:defRPr>
                              <a:solidFill>
                                <a:srgbClr val="000000"/>
                              </a:solidFill>
                              <a:latin typeface="Apple SD 산돌고딕 Neo 볼드체"/>
                              <a:ea typeface="Apple SD 산돌고딕 Neo 볼드체"/>
                              <a:cs typeface="Apple SD 산돌고딕 Neo 볼드체"/>
                              <a:sym typeface="Apple SD 산돌고딕 Neo 볼드체"/>
                            </a:defRPr>
                          </a:pPr>
                          <a:r>
                            <a:rPr lang="en-US" dirty="0"/>
                            <a:t>13</a:t>
                          </a:r>
                          <a:endParaRPr dirty="0"/>
                        </a:p>
                      </p:txBody>
                    </p:sp>
                    <p:sp>
                      <p:nvSpPr>
                        <p:cNvPr id="221" name="선">
                          <a:extLst>
                            <a:ext uri="{FF2B5EF4-FFF2-40B4-BE49-F238E27FC236}">
                              <a16:creationId xmlns:a16="http://schemas.microsoft.com/office/drawing/2014/main" id="{DDCCDD4D-E925-4797-9E60-878202B363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89031" y="1890267"/>
                          <a:ext cx="436365" cy="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/>
                        </a:p>
                      </p:txBody>
                    </p:sp>
                    <p:sp>
                      <p:nvSpPr>
                        <p:cNvPr id="222" name="선">
                          <a:extLst>
                            <a:ext uri="{FF2B5EF4-FFF2-40B4-BE49-F238E27FC236}">
                              <a16:creationId xmlns:a16="http://schemas.microsoft.com/office/drawing/2014/main" id="{31E16256-51B8-489F-B215-8E9FF66147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07213" y="1897887"/>
                          <a:ext cx="1" cy="127000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 dirty="0"/>
                        </a:p>
                      </p:txBody>
                    </p:sp>
                    <p:sp>
                      <p:nvSpPr>
                        <p:cNvPr id="223" name="선">
                          <a:extLst>
                            <a:ext uri="{FF2B5EF4-FFF2-40B4-BE49-F238E27FC236}">
                              <a16:creationId xmlns:a16="http://schemas.microsoft.com/office/drawing/2014/main" id="{43110C56-839F-4618-8B63-D31696C7EC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13567" y="2310383"/>
                          <a:ext cx="436365" cy="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/>
                        </a:p>
                      </p:txBody>
                    </p:sp>
                    <p:sp>
                      <p:nvSpPr>
                        <p:cNvPr id="224" name="직사각형">
                          <a:extLst>
                            <a:ext uri="{FF2B5EF4-FFF2-40B4-BE49-F238E27FC236}">
                              <a16:creationId xmlns:a16="http://schemas.microsoft.com/office/drawing/2014/main" id="{08703BC4-32F4-4334-81F1-0A2D3427049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28859" y="2138864"/>
                          <a:ext cx="289745" cy="284833"/>
                        </a:xfrm>
                        <a:prstGeom prst="rect">
                          <a:avLst/>
                        </a:prstGeom>
                        <a:solidFill>
                          <a:schemeClr val="accent4"/>
                        </a:solidFill>
                        <a:ln w="12700"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spcBef>
                              <a:spcPts val="2800"/>
                            </a:spcBef>
                            <a:defRPr>
                              <a:solidFill>
                                <a:srgbClr val="000000"/>
                              </a:solidFill>
                              <a:latin typeface="Apple SD 산돌고딕 Neo 볼드체"/>
                              <a:ea typeface="Apple SD 산돌고딕 Neo 볼드체"/>
                              <a:cs typeface="Apple SD 산돌고딕 Neo 볼드체"/>
                              <a:sym typeface="Apple SD 산돌고딕 Neo 볼드체"/>
                            </a:defRPr>
                          </a:pPr>
                          <a:r>
                            <a:rPr lang="en-US" dirty="0"/>
                            <a:t>17</a:t>
                          </a:r>
                          <a:endParaRPr dirty="0"/>
                        </a:p>
                      </p:txBody>
                    </p:sp>
                    <p:sp>
                      <p:nvSpPr>
                        <p:cNvPr id="225" name="선">
                          <a:extLst>
                            <a:ext uri="{FF2B5EF4-FFF2-40B4-BE49-F238E27FC236}">
                              <a16:creationId xmlns:a16="http://schemas.microsoft.com/office/drawing/2014/main" id="{D45E6906-9A5F-41E9-A957-7C10CBE7DD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13567" y="3150616"/>
                          <a:ext cx="436365" cy="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/>
                        </a:p>
                      </p:txBody>
                    </p:sp>
                  </p:grpSp>
                  <p:sp>
                    <p:nvSpPr>
                      <p:cNvPr id="218" name="직사각형">
                        <a:extLst>
                          <a:ext uri="{FF2B5EF4-FFF2-40B4-BE49-F238E27FC236}">
                            <a16:creationId xmlns:a16="http://schemas.microsoft.com/office/drawing/2014/main" id="{0F2F4BCE-D4CD-4F7A-8DDC-844D316CD0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53660" y="3052371"/>
                        <a:ext cx="305913" cy="32806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12700">
                        <a:miter lim="400000"/>
                      </a:ln>
                    </p:spPr>
                    <p:txBody>
                      <a:bodyPr lIns="50800" tIns="50800" rIns="50800" bIns="50800" anchor="ctr"/>
                      <a:lstStyle/>
                      <a:p>
                        <a: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rPr lang="en-US" dirty="0">
                            <a:latin typeface="+mn-ea"/>
                          </a:rPr>
                          <a:t>19</a:t>
                        </a:r>
                        <a:endParaRPr dirty="0">
                          <a:latin typeface="+mn-ea"/>
                        </a:endParaRPr>
                      </a:p>
                    </p:txBody>
                  </p:sp>
                </p:grpSp>
              </p:grpSp>
              <p:sp>
                <p:nvSpPr>
                  <p:cNvPr id="214" name="직사각형">
                    <a:extLst>
                      <a:ext uri="{FF2B5EF4-FFF2-40B4-BE49-F238E27FC236}">
                        <a16:creationId xmlns:a16="http://schemas.microsoft.com/office/drawing/2014/main" id="{E59936A1-098C-4DCC-A1A0-75F701457331}"/>
                      </a:ext>
                    </a:extLst>
                  </p:cNvPr>
                  <p:cNvSpPr/>
                  <p:nvPr/>
                </p:nvSpPr>
                <p:spPr>
                  <a:xfrm>
                    <a:off x="6308489" y="1554032"/>
                    <a:ext cx="305914" cy="310269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>
                        <a:latin typeface="+mn-ea"/>
                      </a:rPr>
                      <a:t>18</a:t>
                    </a:r>
                    <a:endParaRPr dirty="0">
                      <a:latin typeface="+mn-ea"/>
                    </a:endParaRPr>
                  </a:p>
                </p:txBody>
              </p:sp>
            </p:grpSp>
            <p:sp>
              <p:nvSpPr>
                <p:cNvPr id="212" name="선">
                  <a:extLst>
                    <a:ext uri="{FF2B5EF4-FFF2-40B4-BE49-F238E27FC236}">
                      <a16:creationId xmlns:a16="http://schemas.microsoft.com/office/drawing/2014/main" id="{FB69F080-2920-48BF-BC65-A5C31561F7C4}"/>
                    </a:ext>
                  </a:extLst>
                </p:cNvPr>
                <p:cNvSpPr/>
                <p:nvPr/>
              </p:nvSpPr>
              <p:spPr>
                <a:xfrm>
                  <a:off x="10780959" y="2674665"/>
                  <a:ext cx="9609" cy="760574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dirty="0"/>
                </a:p>
              </p:txBody>
            </p:sp>
          </p:grpSp>
        </p:grpSp>
      </p:grpSp>
      <p:sp>
        <p:nvSpPr>
          <p:cNvPr id="233" name="직사각형">
            <a:extLst>
              <a:ext uri="{FF2B5EF4-FFF2-40B4-BE49-F238E27FC236}">
                <a16:creationId xmlns:a16="http://schemas.microsoft.com/office/drawing/2014/main" id="{9EDDA206-9D1D-4712-9365-0D97717E7D42}"/>
              </a:ext>
            </a:extLst>
          </p:cNvPr>
          <p:cNvSpPr/>
          <p:nvPr/>
        </p:nvSpPr>
        <p:spPr>
          <a:xfrm>
            <a:off x="10319207" y="3627087"/>
            <a:ext cx="266986" cy="2644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dirty="0"/>
          </a:p>
        </p:txBody>
      </p: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741EE9EE-12A5-471F-BE67-116947BD962E}"/>
              </a:ext>
            </a:extLst>
          </p:cNvPr>
          <p:cNvGrpSpPr/>
          <p:nvPr/>
        </p:nvGrpSpPr>
        <p:grpSpPr>
          <a:xfrm>
            <a:off x="7566629" y="4035673"/>
            <a:ext cx="3012352" cy="847482"/>
            <a:chOff x="7653128" y="4035673"/>
            <a:chExt cx="3012352" cy="847482"/>
          </a:xfrm>
        </p:grpSpPr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1050C014-F07B-4727-A05D-50DC32940C3B}"/>
                </a:ext>
              </a:extLst>
            </p:cNvPr>
            <p:cNvGrpSpPr/>
            <p:nvPr/>
          </p:nvGrpSpPr>
          <p:grpSpPr>
            <a:xfrm>
              <a:off x="7653128" y="4035673"/>
              <a:ext cx="1212005" cy="847482"/>
              <a:chOff x="8740517" y="5880564"/>
              <a:chExt cx="1212005" cy="847482"/>
            </a:xfrm>
          </p:grpSpPr>
          <p:grpSp>
            <p:nvGrpSpPr>
              <p:cNvPr id="247" name="그룹 246">
                <a:extLst>
                  <a:ext uri="{FF2B5EF4-FFF2-40B4-BE49-F238E27FC236}">
                    <a16:creationId xmlns:a16="http://schemas.microsoft.com/office/drawing/2014/main" id="{475C5CB2-7E29-4050-95FD-52E78722F10A}"/>
                  </a:ext>
                </a:extLst>
              </p:cNvPr>
              <p:cNvGrpSpPr/>
              <p:nvPr/>
            </p:nvGrpSpPr>
            <p:grpSpPr>
              <a:xfrm>
                <a:off x="8740517" y="5880564"/>
                <a:ext cx="1212005" cy="847482"/>
                <a:chOff x="8743146" y="5849125"/>
                <a:chExt cx="1212005" cy="847482"/>
              </a:xfrm>
            </p:grpSpPr>
            <p:sp>
              <p:nvSpPr>
                <p:cNvPr id="249" name="직사각형">
                  <a:extLst>
                    <a:ext uri="{FF2B5EF4-FFF2-40B4-BE49-F238E27FC236}">
                      <a16:creationId xmlns:a16="http://schemas.microsoft.com/office/drawing/2014/main" id="{91E57E30-2E8A-4CCF-B5F9-DD86933A8F5B}"/>
                    </a:ext>
                  </a:extLst>
                </p:cNvPr>
                <p:cNvSpPr/>
                <p:nvPr/>
              </p:nvSpPr>
              <p:spPr>
                <a:xfrm>
                  <a:off x="8743146" y="5881116"/>
                  <a:ext cx="289745" cy="284833"/>
                </a:xfrm>
                <a:prstGeom prst="rect">
                  <a:avLst/>
                </a:pr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endParaRPr sz="1600">
                    <a:latin typeface="+mn-ea"/>
                  </a:endParaRPr>
                </a:p>
              </p:txBody>
            </p:sp>
            <p:sp>
              <p:nvSpPr>
                <p:cNvPr id="250" name="파일 DirEntry">
                  <a:extLst>
                    <a:ext uri="{FF2B5EF4-FFF2-40B4-BE49-F238E27FC236}">
                      <a16:creationId xmlns:a16="http://schemas.microsoft.com/office/drawing/2014/main" id="{483F94B2-BBEE-4C9B-88B9-7039EDB69669}"/>
                    </a:ext>
                  </a:extLst>
                </p:cNvPr>
                <p:cNvSpPr txBox="1"/>
                <p:nvPr/>
              </p:nvSpPr>
              <p:spPr>
                <a:xfrm>
                  <a:off x="9198819" y="5849125"/>
                  <a:ext cx="445635" cy="34881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1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00" dirty="0" err="1">
                      <a:solidFill>
                        <a:schemeClr val="tx1"/>
                      </a:solidFill>
                      <a:latin typeface="+mn-ea"/>
                    </a:rPr>
                    <a:t>파일</a:t>
                  </a:r>
                  <a:endParaRPr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251" name="디렉토리 DirEntry">
                  <a:extLst>
                    <a:ext uri="{FF2B5EF4-FFF2-40B4-BE49-F238E27FC236}">
                      <a16:creationId xmlns:a16="http://schemas.microsoft.com/office/drawing/2014/main" id="{050EB75A-FA5D-47E9-B752-C10A1BF6B9EA}"/>
                    </a:ext>
                  </a:extLst>
                </p:cNvPr>
                <p:cNvSpPr txBox="1"/>
                <p:nvPr/>
              </p:nvSpPr>
              <p:spPr>
                <a:xfrm>
                  <a:off x="9166474" y="6347794"/>
                  <a:ext cx="788677" cy="34881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1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00" dirty="0" err="1">
                      <a:solidFill>
                        <a:schemeClr val="tx1"/>
                      </a:solidFill>
                      <a:latin typeface="+mn-ea"/>
                    </a:rPr>
                    <a:t>디렉토리</a:t>
                  </a:r>
                  <a:endParaRPr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248" name="직사각형">
                <a:extLst>
                  <a:ext uri="{FF2B5EF4-FFF2-40B4-BE49-F238E27FC236}">
                    <a16:creationId xmlns:a16="http://schemas.microsoft.com/office/drawing/2014/main" id="{4797C359-29EE-4A96-B6C1-9DE59975A5A4}"/>
                  </a:ext>
                </a:extLst>
              </p:cNvPr>
              <p:cNvSpPr/>
              <p:nvPr/>
            </p:nvSpPr>
            <p:spPr>
              <a:xfrm>
                <a:off x="8760542" y="6396292"/>
                <a:ext cx="280830" cy="2848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endParaRPr sz="1600">
                  <a:latin typeface="+mn-ea"/>
                </a:endParaRPr>
              </a:p>
            </p:txBody>
          </p:sp>
        </p:grpSp>
        <p:sp>
          <p:nvSpPr>
            <p:cNvPr id="245" name="직사각형">
              <a:extLst>
                <a:ext uri="{FF2B5EF4-FFF2-40B4-BE49-F238E27FC236}">
                  <a16:creationId xmlns:a16="http://schemas.microsoft.com/office/drawing/2014/main" id="{301528D2-157D-40BB-8447-BFD52D803EAA}"/>
                </a:ext>
              </a:extLst>
            </p:cNvPr>
            <p:cNvSpPr/>
            <p:nvPr/>
          </p:nvSpPr>
          <p:spPr>
            <a:xfrm>
              <a:off x="9217793" y="4087600"/>
              <a:ext cx="298276" cy="283880"/>
            </a:xfrm>
            <a:prstGeom prst="rect">
              <a:avLst/>
            </a:prstGeom>
            <a:solidFill>
              <a:srgbClr val="FF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 dirty="0"/>
            </a:p>
          </p:txBody>
        </p:sp>
        <p:sp>
          <p:nvSpPr>
            <p:cNvPr id="246" name="파일 DirEntry">
              <a:extLst>
                <a:ext uri="{FF2B5EF4-FFF2-40B4-BE49-F238E27FC236}">
                  <a16:creationId xmlns:a16="http://schemas.microsoft.com/office/drawing/2014/main" id="{FC674851-8D5B-43DA-AB45-2C8A201A4B4A}"/>
                </a:ext>
              </a:extLst>
            </p:cNvPr>
            <p:cNvSpPr txBox="1"/>
            <p:nvPr/>
          </p:nvSpPr>
          <p:spPr>
            <a:xfrm>
              <a:off x="9663603" y="4035673"/>
              <a:ext cx="1001877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삭제된 </a:t>
              </a:r>
              <a:r>
                <a:rPr sz="1600" dirty="0" err="1">
                  <a:solidFill>
                    <a:schemeClr val="tx1"/>
                  </a:solidFill>
                  <a:latin typeface="+mn-ea"/>
                </a:rPr>
                <a:t>파일</a:t>
              </a:r>
              <a:endParaRPr sz="16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52" name="Data Blocks">
            <a:extLst>
              <a:ext uri="{FF2B5EF4-FFF2-40B4-BE49-F238E27FC236}">
                <a16:creationId xmlns:a16="http://schemas.microsoft.com/office/drawing/2014/main" id="{E546127D-0B27-4E21-811D-38147025CFD0}"/>
              </a:ext>
            </a:extLst>
          </p:cNvPr>
          <p:cNvSpPr/>
          <p:nvPr/>
        </p:nvSpPr>
        <p:spPr>
          <a:xfrm>
            <a:off x="7989957" y="5408859"/>
            <a:ext cx="2808312" cy="870866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endParaRPr sz="16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1994269"/>
            <a:ext cx="10729192" cy="4528422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슈퍼 블록에서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F/S geometry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식별  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정보 가져오기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iNode table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읽기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자식을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자식 디렉토리의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저널을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/>
              <a:t>비트맵을 읽음</a:t>
            </a:r>
            <a:endParaRPr lang="en-US" altLang="ko-KR" dirty="0"/>
          </a:p>
          <a:p>
            <a:pPr marL="288000" indent="-288000"/>
            <a:endParaRPr lang="en-US" altLang="ko-KR" dirty="0"/>
          </a:p>
        </p:txBody>
      </p:sp>
      <p:sp>
        <p:nvSpPr>
          <p:cNvPr id="65" name="선">
            <a:extLst>
              <a:ext uri="{FF2B5EF4-FFF2-40B4-BE49-F238E27FC236}">
                <a16:creationId xmlns:a16="http://schemas.microsoft.com/office/drawing/2014/main" id="{4C4DA33D-4496-4881-BA2D-6B55BD19456D}"/>
              </a:ext>
            </a:extLst>
          </p:cNvPr>
          <p:cNvSpPr/>
          <p:nvPr/>
        </p:nvSpPr>
        <p:spPr>
          <a:xfrm flipV="1">
            <a:off x="6773461" y="5635117"/>
            <a:ext cx="1479057" cy="19153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7" name="선">
            <a:extLst>
              <a:ext uri="{FF2B5EF4-FFF2-40B4-BE49-F238E27FC236}">
                <a16:creationId xmlns:a16="http://schemas.microsoft.com/office/drawing/2014/main" id="{468B7C3C-3842-4DD5-B27D-8F7F661B2092}"/>
              </a:ext>
            </a:extLst>
          </p:cNvPr>
          <p:cNvSpPr/>
          <p:nvPr/>
        </p:nvSpPr>
        <p:spPr>
          <a:xfrm flipV="1">
            <a:off x="6770794" y="5826652"/>
            <a:ext cx="2005367" cy="2102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8" name="선">
            <a:extLst>
              <a:ext uri="{FF2B5EF4-FFF2-40B4-BE49-F238E27FC236}">
                <a16:creationId xmlns:a16="http://schemas.microsoft.com/office/drawing/2014/main" id="{7C0693C9-792C-4C64-B3B2-05F19BB2B14E}"/>
              </a:ext>
            </a:extLst>
          </p:cNvPr>
          <p:cNvSpPr/>
          <p:nvPr/>
        </p:nvSpPr>
        <p:spPr>
          <a:xfrm>
            <a:off x="6785907" y="5847673"/>
            <a:ext cx="2808312" cy="27138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0" name="bitmap">
            <a:extLst>
              <a:ext uri="{FF2B5EF4-FFF2-40B4-BE49-F238E27FC236}">
                <a16:creationId xmlns:a16="http://schemas.microsoft.com/office/drawing/2014/main" id="{73E0DAF0-D773-45E8-BD3B-67654C9E13ED}"/>
              </a:ext>
            </a:extLst>
          </p:cNvPr>
          <p:cNvSpPr/>
          <p:nvPr/>
        </p:nvSpPr>
        <p:spPr>
          <a:xfrm>
            <a:off x="8390626" y="5467247"/>
            <a:ext cx="234656" cy="25594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endParaRPr sz="1950" dirty="0">
              <a:latin typeface="+mn-ea"/>
              <a:ea typeface="+mn-ea"/>
            </a:endParaRPr>
          </a:p>
        </p:txBody>
      </p:sp>
      <p:sp>
        <p:nvSpPr>
          <p:cNvPr id="122" name="bitmap">
            <a:extLst>
              <a:ext uri="{FF2B5EF4-FFF2-40B4-BE49-F238E27FC236}">
                <a16:creationId xmlns:a16="http://schemas.microsoft.com/office/drawing/2014/main" id="{5E854527-6E08-4864-9BC2-2D6A561CD3A8}"/>
              </a:ext>
            </a:extLst>
          </p:cNvPr>
          <p:cNvSpPr/>
          <p:nvPr/>
        </p:nvSpPr>
        <p:spPr>
          <a:xfrm>
            <a:off x="8850303" y="5588446"/>
            <a:ext cx="713262" cy="38409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endParaRPr sz="1950" dirty="0">
              <a:latin typeface="+mn-ea"/>
              <a:ea typeface="+mn-ea"/>
            </a:endParaRPr>
          </a:p>
        </p:txBody>
      </p:sp>
      <p:sp>
        <p:nvSpPr>
          <p:cNvPr id="123" name="bitmap">
            <a:extLst>
              <a:ext uri="{FF2B5EF4-FFF2-40B4-BE49-F238E27FC236}">
                <a16:creationId xmlns:a16="http://schemas.microsoft.com/office/drawing/2014/main" id="{2D491772-6667-4E3D-B9C2-A9235391ABE5}"/>
              </a:ext>
            </a:extLst>
          </p:cNvPr>
          <p:cNvSpPr/>
          <p:nvPr/>
        </p:nvSpPr>
        <p:spPr>
          <a:xfrm>
            <a:off x="9657623" y="5981930"/>
            <a:ext cx="1032269" cy="21451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endParaRPr sz="19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85908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1994269"/>
            <a:ext cx="10729192" cy="4658820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슈퍼 블록에서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F/S geometry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식별  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      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정보 가져오기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iNode table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읽기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자식을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자식 디렉토리의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저널을 읽음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/>
              <a:t>비트맵을 읽음</a:t>
            </a:r>
            <a:endParaRPr lang="en-US" altLang="ko-KR" dirty="0"/>
          </a:p>
          <a:p>
            <a:pPr marL="288000" indent="-288000"/>
            <a:endParaRPr lang="en-US" altLang="ko-KR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C654B2C-C1FF-4B84-AD80-373010C899ED}"/>
              </a:ext>
            </a:extLst>
          </p:cNvPr>
          <p:cNvGrpSpPr/>
          <p:nvPr/>
        </p:nvGrpSpPr>
        <p:grpSpPr>
          <a:xfrm>
            <a:off x="4438228" y="5154539"/>
            <a:ext cx="6624735" cy="1368152"/>
            <a:chOff x="4438228" y="5154539"/>
            <a:chExt cx="6624735" cy="136815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EFC7DD8-AF85-4F42-AAEF-F2748D5F3363}"/>
                </a:ext>
              </a:extLst>
            </p:cNvPr>
            <p:cNvSpPr/>
            <p:nvPr/>
          </p:nvSpPr>
          <p:spPr>
            <a:xfrm>
              <a:off x="4438228" y="5154539"/>
              <a:ext cx="6624735" cy="13681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+mn-ea"/>
              </a:endParaRPr>
            </a:p>
          </p:txBody>
        </p:sp>
        <p:sp>
          <p:nvSpPr>
            <p:cNvPr id="68" name="직사각형">
              <a:extLst>
                <a:ext uri="{FF2B5EF4-FFF2-40B4-BE49-F238E27FC236}">
                  <a16:creationId xmlns:a16="http://schemas.microsoft.com/office/drawing/2014/main" id="{E3906FD1-DBE5-42F8-988F-D85080BAD0D3}"/>
                </a:ext>
              </a:extLst>
            </p:cNvPr>
            <p:cNvSpPr/>
            <p:nvPr/>
          </p:nvSpPr>
          <p:spPr>
            <a:xfrm>
              <a:off x="4613176" y="5316095"/>
              <a:ext cx="6305771" cy="1045039"/>
            </a:xfrm>
            <a:prstGeom prst="rect">
              <a:avLst/>
            </a:prstGeom>
            <a:noFill/>
            <a:ln w="38100" cap="flat">
              <a:solidFill>
                <a:schemeClr val="accent4"/>
              </a:solidFill>
              <a:prstDash val="sysDot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 sz="3200">
                <a:latin typeface="+mn-ea"/>
              </a:endParaRPr>
            </a:p>
          </p:txBody>
        </p:sp>
        <p:sp>
          <p:nvSpPr>
            <p:cNvPr id="77" name="bitmap">
              <a:extLst>
                <a:ext uri="{FF2B5EF4-FFF2-40B4-BE49-F238E27FC236}">
                  <a16:creationId xmlns:a16="http://schemas.microsoft.com/office/drawing/2014/main" id="{97ACC8FD-568E-4842-A0FD-9BC8A5F9BFBE}"/>
                </a:ext>
              </a:extLst>
            </p:cNvPr>
            <p:cNvSpPr/>
            <p:nvPr/>
          </p:nvSpPr>
          <p:spPr>
            <a:xfrm>
              <a:off x="5739009" y="5411990"/>
              <a:ext cx="1012344" cy="8708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r>
                <a:rPr lang="en-US"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B</a:t>
              </a:r>
              <a:r>
                <a:rPr sz="1600" dirty="0">
                  <a:solidFill>
                    <a:schemeClr val="bg2">
                      <a:lumMod val="50000"/>
                    </a:schemeClr>
                  </a:solidFill>
                  <a:latin typeface="+mn-ea"/>
                  <a:ea typeface="+mn-ea"/>
                </a:rPr>
                <a:t>itmap</a:t>
              </a:r>
            </a:p>
          </p:txBody>
        </p:sp>
        <p:sp>
          <p:nvSpPr>
            <p:cNvPr id="122" name="bitmap">
              <a:extLst>
                <a:ext uri="{FF2B5EF4-FFF2-40B4-BE49-F238E27FC236}">
                  <a16:creationId xmlns:a16="http://schemas.microsoft.com/office/drawing/2014/main" id="{E5CB5035-3B33-4C1C-AF47-E27A944DBD1A}"/>
                </a:ext>
              </a:extLst>
            </p:cNvPr>
            <p:cNvSpPr/>
            <p:nvPr/>
          </p:nvSpPr>
          <p:spPr>
            <a:xfrm>
              <a:off x="6863559" y="5408785"/>
              <a:ext cx="1012344" cy="870866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endParaRPr sz="195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  <p:sp>
        <p:nvSpPr>
          <p:cNvPr id="82" name="선">
            <a:extLst>
              <a:ext uri="{FF2B5EF4-FFF2-40B4-BE49-F238E27FC236}">
                <a16:creationId xmlns:a16="http://schemas.microsoft.com/office/drawing/2014/main" id="{85E28BB8-DB5D-415B-86D1-1E1BDF8C0D57}"/>
              </a:ext>
            </a:extLst>
          </p:cNvPr>
          <p:cNvSpPr/>
          <p:nvPr/>
        </p:nvSpPr>
        <p:spPr>
          <a:xfrm>
            <a:off x="10109554" y="1464778"/>
            <a:ext cx="1" cy="1179175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11" name="선">
            <a:extLst>
              <a:ext uri="{FF2B5EF4-FFF2-40B4-BE49-F238E27FC236}">
                <a16:creationId xmlns:a16="http://schemas.microsoft.com/office/drawing/2014/main" id="{BEDB28C0-D69A-4AA4-942F-BD4AB62D642C}"/>
              </a:ext>
            </a:extLst>
          </p:cNvPr>
          <p:cNvSpPr/>
          <p:nvPr/>
        </p:nvSpPr>
        <p:spPr>
          <a:xfrm>
            <a:off x="10115413" y="1471254"/>
            <a:ext cx="402089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14" name="직사각형">
            <a:extLst>
              <a:ext uri="{FF2B5EF4-FFF2-40B4-BE49-F238E27FC236}">
                <a16:creationId xmlns:a16="http://schemas.microsoft.com/office/drawing/2014/main" id="{2A9DA1AA-A1AD-4B5E-A156-3555EEF81CA1}"/>
              </a:ext>
            </a:extLst>
          </p:cNvPr>
          <p:cNvSpPr/>
          <p:nvPr/>
        </p:nvSpPr>
        <p:spPr>
          <a:xfrm>
            <a:off x="10313791" y="1329874"/>
            <a:ext cx="266986" cy="26446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/>
          </a:p>
        </p:txBody>
      </p: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3389BADC-568C-4797-83D2-2EBE8DBC4D83}"/>
              </a:ext>
            </a:extLst>
          </p:cNvPr>
          <p:cNvCxnSpPr/>
          <p:nvPr/>
        </p:nvCxnSpPr>
        <p:spPr>
          <a:xfrm>
            <a:off x="2599176" y="3056878"/>
            <a:ext cx="28803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Super Block">
            <a:extLst>
              <a:ext uri="{FF2B5EF4-FFF2-40B4-BE49-F238E27FC236}">
                <a16:creationId xmlns:a16="http://schemas.microsoft.com/office/drawing/2014/main" id="{5B7A5B31-3982-469F-979B-57DF6D16CEE9}"/>
              </a:ext>
            </a:extLst>
          </p:cNvPr>
          <p:cNvSpPr/>
          <p:nvPr/>
        </p:nvSpPr>
        <p:spPr>
          <a:xfrm>
            <a:off x="4817159" y="5401357"/>
            <a:ext cx="667568" cy="870867"/>
          </a:xfrm>
          <a:prstGeom prst="rect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algn="r"/>
            <a:r>
              <a:rPr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Super Block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96CFAD2-A28E-4A2E-B6B7-309529F97893}"/>
              </a:ext>
            </a:extLst>
          </p:cNvPr>
          <p:cNvSpPr/>
          <p:nvPr/>
        </p:nvSpPr>
        <p:spPr>
          <a:xfrm>
            <a:off x="5485573" y="5401356"/>
            <a:ext cx="144626" cy="8708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DF11C18F-FDC6-4421-A45D-F1176DD45CE7}"/>
              </a:ext>
            </a:extLst>
          </p:cNvPr>
          <p:cNvSpPr/>
          <p:nvPr/>
        </p:nvSpPr>
        <p:spPr>
          <a:xfrm>
            <a:off x="4705497" y="5401356"/>
            <a:ext cx="144626" cy="87086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Data Blocks">
            <a:extLst>
              <a:ext uri="{FF2B5EF4-FFF2-40B4-BE49-F238E27FC236}">
                <a16:creationId xmlns:a16="http://schemas.microsoft.com/office/drawing/2014/main" id="{3E2C2A15-7620-4EB6-ADEE-DD550B176C2F}"/>
              </a:ext>
            </a:extLst>
          </p:cNvPr>
          <p:cNvSpPr/>
          <p:nvPr/>
        </p:nvSpPr>
        <p:spPr>
          <a:xfrm>
            <a:off x="7989957" y="5397136"/>
            <a:ext cx="2808312" cy="870866"/>
          </a:xfrm>
          <a:prstGeom prst="rect">
            <a:avLst/>
          </a:prstGeom>
          <a:solidFill>
            <a:srgbClr val="EBEBEB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endParaRPr sz="16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6" name="bitmap">
            <a:extLst>
              <a:ext uri="{FF2B5EF4-FFF2-40B4-BE49-F238E27FC236}">
                <a16:creationId xmlns:a16="http://schemas.microsoft.com/office/drawing/2014/main" id="{E7FF0793-0614-4B65-A825-9C6C74D61BF2}"/>
              </a:ext>
            </a:extLst>
          </p:cNvPr>
          <p:cNvSpPr/>
          <p:nvPr/>
        </p:nvSpPr>
        <p:spPr>
          <a:xfrm>
            <a:off x="8390626" y="5467247"/>
            <a:ext cx="234656" cy="25594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endParaRPr sz="1950" dirty="0">
              <a:latin typeface="+mn-ea"/>
              <a:ea typeface="+mn-ea"/>
            </a:endParaRPr>
          </a:p>
        </p:txBody>
      </p:sp>
      <p:sp>
        <p:nvSpPr>
          <p:cNvPr id="137" name="bitmap">
            <a:extLst>
              <a:ext uri="{FF2B5EF4-FFF2-40B4-BE49-F238E27FC236}">
                <a16:creationId xmlns:a16="http://schemas.microsoft.com/office/drawing/2014/main" id="{FEB90C5A-BF93-4923-939A-87878AC09CC7}"/>
              </a:ext>
            </a:extLst>
          </p:cNvPr>
          <p:cNvSpPr/>
          <p:nvPr/>
        </p:nvSpPr>
        <p:spPr>
          <a:xfrm>
            <a:off x="8850303" y="5588446"/>
            <a:ext cx="713262" cy="38409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endParaRPr sz="1950" dirty="0">
              <a:latin typeface="+mn-ea"/>
              <a:ea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4A4DA2-6466-450E-92F5-8C43ABC1E15E}"/>
              </a:ext>
            </a:extLst>
          </p:cNvPr>
          <p:cNvGrpSpPr/>
          <p:nvPr/>
        </p:nvGrpSpPr>
        <p:grpSpPr>
          <a:xfrm>
            <a:off x="8665668" y="1493766"/>
            <a:ext cx="2867154" cy="4615476"/>
            <a:chOff x="7154648" y="1584430"/>
            <a:chExt cx="5359274" cy="6886108"/>
          </a:xfrm>
        </p:grpSpPr>
        <p:sp>
          <p:nvSpPr>
            <p:cNvPr id="70" name="연결선">
              <a:extLst>
                <a:ext uri="{FF2B5EF4-FFF2-40B4-BE49-F238E27FC236}">
                  <a16:creationId xmlns:a16="http://schemas.microsoft.com/office/drawing/2014/main" id="{D6932159-45F5-4F40-A4C5-498ACFDBABEB}"/>
                </a:ext>
              </a:extLst>
            </p:cNvPr>
            <p:cNvSpPr/>
            <p:nvPr/>
          </p:nvSpPr>
          <p:spPr>
            <a:xfrm>
              <a:off x="9565298" y="1584430"/>
              <a:ext cx="2948624" cy="6886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9703" y="0"/>
                  </a:lnTo>
                </a:path>
              </a:pathLst>
            </a:custGeom>
            <a:ln w="25400">
              <a:solidFill>
                <a:schemeClr val="accent1">
                  <a:lumMod val="75000"/>
                </a:schemeClr>
              </a:solidFill>
              <a:custDash>
                <a:ds d="200000" sp="200000"/>
              </a:custDash>
              <a:miter lim="400000"/>
              <a:tailEnd type="triangle"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71" name="선">
              <a:extLst>
                <a:ext uri="{FF2B5EF4-FFF2-40B4-BE49-F238E27FC236}">
                  <a16:creationId xmlns:a16="http://schemas.microsoft.com/office/drawing/2014/main" id="{D9D0690D-938F-4F3C-83A3-CD7A202F6A64}"/>
                </a:ext>
              </a:extLst>
            </p:cNvPr>
            <p:cNvSpPr/>
            <p:nvPr/>
          </p:nvSpPr>
          <p:spPr>
            <a:xfrm>
              <a:off x="8832994" y="7950290"/>
              <a:ext cx="3610254" cy="12934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80" name="선">
              <a:extLst>
                <a:ext uri="{FF2B5EF4-FFF2-40B4-BE49-F238E27FC236}">
                  <a16:creationId xmlns:a16="http://schemas.microsoft.com/office/drawing/2014/main" id="{9544B68E-EE8B-435D-ABEF-05762CD1A68E}"/>
                </a:ext>
              </a:extLst>
            </p:cNvPr>
            <p:cNvSpPr/>
            <p:nvPr/>
          </p:nvSpPr>
          <p:spPr>
            <a:xfrm>
              <a:off x="7154648" y="7615391"/>
              <a:ext cx="5343924" cy="1"/>
            </a:xfrm>
            <a:prstGeom prst="line">
              <a:avLst/>
            </a:prstGeom>
            <a:ln w="25400">
              <a:solidFill>
                <a:schemeClr val="accent1">
                  <a:lumMod val="75000"/>
                </a:schemeClr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138" name="bitmap">
            <a:extLst>
              <a:ext uri="{FF2B5EF4-FFF2-40B4-BE49-F238E27FC236}">
                <a16:creationId xmlns:a16="http://schemas.microsoft.com/office/drawing/2014/main" id="{F8891115-9176-4EB8-8FFC-34D48A58525B}"/>
              </a:ext>
            </a:extLst>
          </p:cNvPr>
          <p:cNvSpPr/>
          <p:nvPr/>
        </p:nvSpPr>
        <p:spPr>
          <a:xfrm>
            <a:off x="9657623" y="5981930"/>
            <a:ext cx="1032269" cy="214516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endParaRPr sz="1950" dirty="0">
              <a:latin typeface="+mn-ea"/>
              <a:ea typeface="+mn-ea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74CB7D1-4C52-4AC9-BC93-21DFF89B31E2}"/>
              </a:ext>
            </a:extLst>
          </p:cNvPr>
          <p:cNvGrpSpPr/>
          <p:nvPr/>
        </p:nvGrpSpPr>
        <p:grpSpPr>
          <a:xfrm>
            <a:off x="9646864" y="1715360"/>
            <a:ext cx="1629420" cy="2177981"/>
            <a:chOff x="9646864" y="1715360"/>
            <a:chExt cx="1629420" cy="2177981"/>
          </a:xfrm>
        </p:grpSpPr>
        <p:sp>
          <p:nvSpPr>
            <p:cNvPr id="141" name="선">
              <a:extLst>
                <a:ext uri="{FF2B5EF4-FFF2-40B4-BE49-F238E27FC236}">
                  <a16:creationId xmlns:a16="http://schemas.microsoft.com/office/drawing/2014/main" id="{BD16D1C5-75B9-4281-9644-D90F0E5F403A}"/>
                </a:ext>
              </a:extLst>
            </p:cNvPr>
            <p:cNvSpPr/>
            <p:nvPr/>
          </p:nvSpPr>
          <p:spPr>
            <a:xfrm>
              <a:off x="10127963" y="3745709"/>
              <a:ext cx="870774" cy="7828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3D740482-807F-4FC2-88D8-E6A64EEEFB0A}"/>
                </a:ext>
              </a:extLst>
            </p:cNvPr>
            <p:cNvGrpSpPr/>
            <p:nvPr/>
          </p:nvGrpSpPr>
          <p:grpSpPr>
            <a:xfrm>
              <a:off x="10118965" y="3022905"/>
              <a:ext cx="1146758" cy="870436"/>
              <a:chOff x="10118965" y="2689411"/>
              <a:chExt cx="1146758" cy="870436"/>
            </a:xfrm>
          </p:grpSpPr>
          <p:sp>
            <p:nvSpPr>
              <p:cNvPr id="167" name="선">
                <a:extLst>
                  <a:ext uri="{FF2B5EF4-FFF2-40B4-BE49-F238E27FC236}">
                    <a16:creationId xmlns:a16="http://schemas.microsoft.com/office/drawing/2014/main" id="{3F6D25AC-2311-49DC-9EEA-49A4C0E0427D}"/>
                  </a:ext>
                </a:extLst>
              </p:cNvPr>
              <p:cNvSpPr/>
              <p:nvPr/>
            </p:nvSpPr>
            <p:spPr>
              <a:xfrm>
                <a:off x="10118965" y="2689411"/>
                <a:ext cx="1351" cy="729090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  <p:sp>
            <p:nvSpPr>
              <p:cNvPr id="168" name="직사각형">
                <a:extLst>
                  <a:ext uri="{FF2B5EF4-FFF2-40B4-BE49-F238E27FC236}">
                    <a16:creationId xmlns:a16="http://schemas.microsoft.com/office/drawing/2014/main" id="{34AC1FB5-A231-495C-B97B-EBF4FC186ACE}"/>
                  </a:ext>
                </a:extLst>
              </p:cNvPr>
              <p:cNvSpPr/>
              <p:nvPr/>
            </p:nvSpPr>
            <p:spPr>
              <a:xfrm>
                <a:off x="10998737" y="3295384"/>
                <a:ext cx="266986" cy="264463"/>
              </a:xfrm>
              <a:prstGeom prst="rect">
                <a:avLst/>
              </a:prstGeom>
              <a:solidFill>
                <a:srgbClr val="FF0000"/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lang="en-US" sz="1050" dirty="0"/>
                  <a:t>99</a:t>
                </a:r>
                <a:endParaRPr sz="1050" dirty="0"/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F90AF53D-6AB1-4D90-A3EE-A019BCC42152}"/>
                </a:ext>
              </a:extLst>
            </p:cNvPr>
            <p:cNvGrpSpPr/>
            <p:nvPr/>
          </p:nvGrpSpPr>
          <p:grpSpPr>
            <a:xfrm>
              <a:off x="9646864" y="1715360"/>
              <a:ext cx="1629420" cy="1824326"/>
              <a:chOff x="9646864" y="1715360"/>
              <a:chExt cx="1629420" cy="1824326"/>
            </a:xfrm>
          </p:grpSpPr>
          <p:sp>
            <p:nvSpPr>
              <p:cNvPr id="144" name="선">
                <a:extLst>
                  <a:ext uri="{FF2B5EF4-FFF2-40B4-BE49-F238E27FC236}">
                    <a16:creationId xmlns:a16="http://schemas.microsoft.com/office/drawing/2014/main" id="{F1227DF4-4EF7-4447-BB13-813D4A1C6408}"/>
                  </a:ext>
                </a:extLst>
              </p:cNvPr>
              <p:cNvSpPr/>
              <p:nvPr/>
            </p:nvSpPr>
            <p:spPr>
              <a:xfrm>
                <a:off x="10775135" y="3418891"/>
                <a:ext cx="402089" cy="16348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3015F0D0-13D4-499A-957D-E349623F3F95}"/>
                  </a:ext>
                </a:extLst>
              </p:cNvPr>
              <p:cNvGrpSpPr/>
              <p:nvPr/>
            </p:nvGrpSpPr>
            <p:grpSpPr>
              <a:xfrm>
                <a:off x="9646864" y="1715360"/>
                <a:ext cx="1629420" cy="1824326"/>
                <a:chOff x="9646864" y="1715360"/>
                <a:chExt cx="1629420" cy="1824326"/>
              </a:xfrm>
            </p:grpSpPr>
            <p:grpSp>
              <p:nvGrpSpPr>
                <p:cNvPr id="146" name="그룹 145">
                  <a:extLst>
                    <a:ext uri="{FF2B5EF4-FFF2-40B4-BE49-F238E27FC236}">
                      <a16:creationId xmlns:a16="http://schemas.microsoft.com/office/drawing/2014/main" id="{AB028296-371E-46F5-864C-29C90BC175C5}"/>
                    </a:ext>
                  </a:extLst>
                </p:cNvPr>
                <p:cNvGrpSpPr/>
                <p:nvPr/>
              </p:nvGrpSpPr>
              <p:grpSpPr>
                <a:xfrm>
                  <a:off x="10590394" y="2914833"/>
                  <a:ext cx="685890" cy="624853"/>
                  <a:chOff x="9646865" y="3040057"/>
                  <a:chExt cx="744358" cy="672982"/>
                </a:xfrm>
              </p:grpSpPr>
              <p:sp>
                <p:nvSpPr>
                  <p:cNvPr id="164" name="선">
                    <a:extLst>
                      <a:ext uri="{FF2B5EF4-FFF2-40B4-BE49-F238E27FC236}">
                        <a16:creationId xmlns:a16="http://schemas.microsoft.com/office/drawing/2014/main" id="{0C26EA7F-A28B-4152-BB7B-68594E906B60}"/>
                      </a:ext>
                    </a:extLst>
                  </p:cNvPr>
                  <p:cNvSpPr/>
                  <p:nvPr/>
                </p:nvSpPr>
                <p:spPr>
                  <a:xfrm>
                    <a:off x="9646865" y="3186659"/>
                    <a:ext cx="436365" cy="1"/>
                  </a:xfrm>
                  <a:prstGeom prst="line">
                    <a:avLst/>
                  </a:prstGeom>
                  <a:ln w="25400">
                    <a:solidFill>
                      <a:schemeClr val="accent1"/>
                    </a:solidFill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sz="2800" cap="all"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  <a:endParaRPr dirty="0"/>
                  </a:p>
                </p:txBody>
              </p:sp>
              <p:sp>
                <p:nvSpPr>
                  <p:cNvPr id="165" name="직사각형">
                    <a:extLst>
                      <a:ext uri="{FF2B5EF4-FFF2-40B4-BE49-F238E27FC236}">
                        <a16:creationId xmlns:a16="http://schemas.microsoft.com/office/drawing/2014/main" id="{5BD28157-F70A-4BE1-A3C7-23A103E6C607}"/>
                      </a:ext>
                    </a:extLst>
                  </p:cNvPr>
                  <p:cNvSpPr/>
                  <p:nvPr/>
                </p:nvSpPr>
                <p:spPr>
                  <a:xfrm>
                    <a:off x="10091052" y="3040057"/>
                    <a:ext cx="289745" cy="284833"/>
                  </a:xfrm>
                  <a:prstGeom prst="rect">
                    <a:avLst/>
                  </a:prstGeom>
                  <a:solidFill>
                    <a:schemeClr val="accent4"/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/>
                      <a:t>21</a:t>
                    </a:r>
                    <a:endParaRPr dirty="0"/>
                  </a:p>
                </p:txBody>
              </p:sp>
              <p:sp>
                <p:nvSpPr>
                  <p:cNvPr id="166" name="직사각형">
                    <a:extLst>
                      <a:ext uri="{FF2B5EF4-FFF2-40B4-BE49-F238E27FC236}">
                        <a16:creationId xmlns:a16="http://schemas.microsoft.com/office/drawing/2014/main" id="{015CF7E8-BAB0-41E2-989C-99E73A39EDE2}"/>
                      </a:ext>
                    </a:extLst>
                  </p:cNvPr>
                  <p:cNvSpPr/>
                  <p:nvPr/>
                </p:nvSpPr>
                <p:spPr>
                  <a:xfrm>
                    <a:off x="10101477" y="3428206"/>
                    <a:ext cx="289746" cy="284833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>
                        <a:latin typeface="+mn-ea"/>
                      </a:rPr>
                      <a:t>31</a:t>
                    </a:r>
                    <a:endParaRPr dirty="0">
                      <a:latin typeface="+mn-ea"/>
                    </a:endParaRPr>
                  </a:p>
                </p:txBody>
              </p:sp>
            </p:grpSp>
            <p:sp>
              <p:nvSpPr>
                <p:cNvPr id="147" name="선">
                  <a:extLst>
                    <a:ext uri="{FF2B5EF4-FFF2-40B4-BE49-F238E27FC236}">
                      <a16:creationId xmlns:a16="http://schemas.microsoft.com/office/drawing/2014/main" id="{0D57B074-F794-423F-97CD-15ECC9D3D885}"/>
                    </a:ext>
                  </a:extLst>
                </p:cNvPr>
                <p:cNvSpPr/>
                <p:nvPr/>
              </p:nvSpPr>
              <p:spPr>
                <a:xfrm>
                  <a:off x="10769025" y="2683533"/>
                  <a:ext cx="402089" cy="16348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dirty="0"/>
                </a:p>
              </p:txBody>
            </p:sp>
            <p:sp>
              <p:nvSpPr>
                <p:cNvPr id="148" name="직사각형">
                  <a:extLst>
                    <a:ext uri="{FF2B5EF4-FFF2-40B4-BE49-F238E27FC236}">
                      <a16:creationId xmlns:a16="http://schemas.microsoft.com/office/drawing/2014/main" id="{EF4C099F-20F7-4D2E-8F68-92A9361CBB8C}"/>
                    </a:ext>
                  </a:extLst>
                </p:cNvPr>
                <p:cNvSpPr/>
                <p:nvPr/>
              </p:nvSpPr>
              <p:spPr>
                <a:xfrm>
                  <a:off x="10999687" y="2545557"/>
                  <a:ext cx="266986" cy="264463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lang="en-US" sz="1050" dirty="0"/>
                    <a:t>88</a:t>
                  </a:r>
                  <a:endParaRPr sz="1050" dirty="0"/>
                </a:p>
              </p:txBody>
            </p:sp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id="{5A62C52F-811E-40A4-94D9-53070E9953C0}"/>
                    </a:ext>
                  </a:extLst>
                </p:cNvPr>
                <p:cNvGrpSpPr/>
                <p:nvPr/>
              </p:nvGrpSpPr>
              <p:grpSpPr>
                <a:xfrm>
                  <a:off x="9646864" y="1715360"/>
                  <a:ext cx="955235" cy="1515513"/>
                  <a:chOff x="5577740" y="677441"/>
                  <a:chExt cx="1036664" cy="1632245"/>
                </a:xfrm>
              </p:grpSpPr>
              <p:grpSp>
                <p:nvGrpSpPr>
                  <p:cNvPr id="151" name="그룹 150">
                    <a:extLst>
                      <a:ext uri="{FF2B5EF4-FFF2-40B4-BE49-F238E27FC236}">
                        <a16:creationId xmlns:a16="http://schemas.microsoft.com/office/drawing/2014/main" id="{3A8AEDCA-257B-47FE-B896-3F2C053B2423}"/>
                      </a:ext>
                    </a:extLst>
                  </p:cNvPr>
                  <p:cNvGrpSpPr/>
                  <p:nvPr/>
                </p:nvGrpSpPr>
                <p:grpSpPr>
                  <a:xfrm>
                    <a:off x="5577740" y="677441"/>
                    <a:ext cx="1036664" cy="1632245"/>
                    <a:chOff x="8622909" y="1748194"/>
                    <a:chExt cx="1036664" cy="1632245"/>
                  </a:xfrm>
                </p:grpSpPr>
                <p:sp>
                  <p:nvSpPr>
                    <p:cNvPr id="153" name="직사각형">
                      <a:extLst>
                        <a:ext uri="{FF2B5EF4-FFF2-40B4-BE49-F238E27FC236}">
                          <a16:creationId xmlns:a16="http://schemas.microsoft.com/office/drawing/2014/main" id="{FEEC28F7-8CED-4329-82F8-0FC676E5B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22909" y="1785531"/>
                      <a:ext cx="288032" cy="312921"/>
                    </a:xfrm>
                    <a:prstGeom prst="rect">
                      <a:avLst/>
                    </a:prstGeom>
                    <a:solidFill>
                      <a:srgbClr val="00B0F0"/>
                    </a:solidFill>
                    <a:ln w="12700">
                      <a:miter lim="400000"/>
                    </a:ln>
                  </p:spPr>
                  <p:txBody>
                    <a:bodyPr lIns="50800" tIns="50800" rIns="50800" bIns="50800" anchor="ctr"/>
                    <a:lstStyle/>
                    <a:p>
                      <a: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endParaRPr dirty="0"/>
                    </a:p>
                  </p:txBody>
                </p:sp>
                <p:grpSp>
                  <p:nvGrpSpPr>
                    <p:cNvPr id="154" name="그룹 153">
                      <a:extLst>
                        <a:ext uri="{FF2B5EF4-FFF2-40B4-BE49-F238E27FC236}">
                          <a16:creationId xmlns:a16="http://schemas.microsoft.com/office/drawing/2014/main" id="{875B74FC-BCB9-409B-9FD5-B45BBF059E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04915" y="1748194"/>
                      <a:ext cx="754658" cy="1632245"/>
                      <a:chOff x="8904915" y="1748194"/>
                      <a:chExt cx="754658" cy="1632245"/>
                    </a:xfrm>
                  </p:grpSpPr>
                  <p:grpSp>
                    <p:nvGrpSpPr>
                      <p:cNvPr id="155" name="그룹 154">
                        <a:extLst>
                          <a:ext uri="{FF2B5EF4-FFF2-40B4-BE49-F238E27FC236}">
                            <a16:creationId xmlns:a16="http://schemas.microsoft.com/office/drawing/2014/main" id="{2B879754-3252-4B38-BB67-5F4BB775DA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04915" y="1748194"/>
                        <a:ext cx="729573" cy="1438466"/>
                        <a:chOff x="10289031" y="1729422"/>
                        <a:chExt cx="729573" cy="1438466"/>
                      </a:xfrm>
                    </p:grpSpPr>
                    <p:sp>
                      <p:nvSpPr>
                        <p:cNvPr id="157" name="선">
                          <a:extLst>
                            <a:ext uri="{FF2B5EF4-FFF2-40B4-BE49-F238E27FC236}">
                              <a16:creationId xmlns:a16="http://schemas.microsoft.com/office/drawing/2014/main" id="{969C9C54-75B8-4FD6-9D52-EA26739CF2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13567" y="2730500"/>
                          <a:ext cx="436365" cy="0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 dirty="0"/>
                        </a:p>
                      </p:txBody>
                    </p:sp>
                    <p:sp>
                      <p:nvSpPr>
                        <p:cNvPr id="158" name="직사각형">
                          <a:extLst>
                            <a:ext uri="{FF2B5EF4-FFF2-40B4-BE49-F238E27FC236}">
                              <a16:creationId xmlns:a16="http://schemas.microsoft.com/office/drawing/2014/main" id="{E944EC7C-54A0-4E66-906D-E47BAA2C0D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28859" y="1729422"/>
                          <a:ext cx="289745" cy="284833"/>
                        </a:xfrm>
                        <a:prstGeom prst="rect">
                          <a:avLst/>
                        </a:prstGeom>
                        <a:solidFill>
                          <a:schemeClr val="accent4"/>
                        </a:solidFill>
                        <a:ln w="12700"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spcBef>
                              <a:spcPts val="2800"/>
                            </a:spcBef>
                            <a:defRPr>
                              <a:solidFill>
                                <a:srgbClr val="000000"/>
                              </a:solidFill>
                              <a:latin typeface="Apple SD 산돌고딕 Neo 볼드체"/>
                              <a:ea typeface="Apple SD 산돌고딕 Neo 볼드체"/>
                              <a:cs typeface="Apple SD 산돌고딕 Neo 볼드체"/>
                              <a:sym typeface="Apple SD 산돌고딕 Neo 볼드체"/>
                            </a:defRPr>
                          </a:pPr>
                          <a:r>
                            <a:rPr lang="en-US" dirty="0"/>
                            <a:t>13</a:t>
                          </a:r>
                          <a:endParaRPr dirty="0"/>
                        </a:p>
                      </p:txBody>
                    </p:sp>
                    <p:sp>
                      <p:nvSpPr>
                        <p:cNvPr id="159" name="선">
                          <a:extLst>
                            <a:ext uri="{FF2B5EF4-FFF2-40B4-BE49-F238E27FC236}">
                              <a16:creationId xmlns:a16="http://schemas.microsoft.com/office/drawing/2014/main" id="{21DFA6C5-6272-4348-B5F5-F7C0131168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289031" y="1890267"/>
                          <a:ext cx="436365" cy="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/>
                        </a:p>
                      </p:txBody>
                    </p:sp>
                    <p:sp>
                      <p:nvSpPr>
                        <p:cNvPr id="160" name="선">
                          <a:extLst>
                            <a:ext uri="{FF2B5EF4-FFF2-40B4-BE49-F238E27FC236}">
                              <a16:creationId xmlns:a16="http://schemas.microsoft.com/office/drawing/2014/main" id="{F366791F-25B6-49DE-86B6-2D6D38F639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07213" y="1897887"/>
                          <a:ext cx="1" cy="127000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 dirty="0"/>
                        </a:p>
                      </p:txBody>
                    </p:sp>
                    <p:sp>
                      <p:nvSpPr>
                        <p:cNvPr id="161" name="선">
                          <a:extLst>
                            <a:ext uri="{FF2B5EF4-FFF2-40B4-BE49-F238E27FC236}">
                              <a16:creationId xmlns:a16="http://schemas.microsoft.com/office/drawing/2014/main" id="{37B0505B-C7DC-40BE-8FA9-001C680021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13567" y="2310383"/>
                          <a:ext cx="436365" cy="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/>
                        </a:p>
                      </p:txBody>
                    </p:sp>
                    <p:sp>
                      <p:nvSpPr>
                        <p:cNvPr id="162" name="직사각형">
                          <a:extLst>
                            <a:ext uri="{FF2B5EF4-FFF2-40B4-BE49-F238E27FC236}">
                              <a16:creationId xmlns:a16="http://schemas.microsoft.com/office/drawing/2014/main" id="{B6102D5E-1799-4EBE-AE18-F31289EDAC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728859" y="2138864"/>
                          <a:ext cx="289745" cy="284833"/>
                        </a:xfrm>
                        <a:prstGeom prst="rect">
                          <a:avLst/>
                        </a:prstGeom>
                        <a:solidFill>
                          <a:schemeClr val="accent4"/>
                        </a:solidFill>
                        <a:ln w="12700"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spcBef>
                              <a:spcPts val="2800"/>
                            </a:spcBef>
                            <a:defRPr>
                              <a:solidFill>
                                <a:srgbClr val="000000"/>
                              </a:solidFill>
                              <a:latin typeface="Apple SD 산돌고딕 Neo 볼드체"/>
                              <a:ea typeface="Apple SD 산돌고딕 Neo 볼드체"/>
                              <a:cs typeface="Apple SD 산돌고딕 Neo 볼드체"/>
                              <a:sym typeface="Apple SD 산돌고딕 Neo 볼드체"/>
                            </a:defRPr>
                          </a:pPr>
                          <a:r>
                            <a:rPr lang="en-US" dirty="0"/>
                            <a:t>17</a:t>
                          </a:r>
                          <a:endParaRPr dirty="0"/>
                        </a:p>
                      </p:txBody>
                    </p:sp>
                    <p:sp>
                      <p:nvSpPr>
                        <p:cNvPr id="163" name="선">
                          <a:extLst>
                            <a:ext uri="{FF2B5EF4-FFF2-40B4-BE49-F238E27FC236}">
                              <a16:creationId xmlns:a16="http://schemas.microsoft.com/office/drawing/2014/main" id="{97BB7FE8-E3F7-40B0-B379-16746DE49E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13567" y="3150616"/>
                          <a:ext cx="436365" cy="1"/>
                        </a:xfrm>
                        <a:prstGeom prst="line">
                          <a:avLst/>
                        </a:prstGeom>
                        <a:ln w="25400">
                          <a:solidFill>
                            <a:schemeClr val="accent1"/>
                          </a:solidFill>
                          <a:miter lim="400000"/>
                        </a:ln>
                      </p:spPr>
                      <p:txBody>
                        <a:bodyPr lIns="50800" tIns="50800" rIns="50800" bIns="50800" anchor="ctr"/>
                        <a:lstStyle/>
                        <a:p>
                          <a:pPr algn="ctr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defRPr sz="2800" cap="all">
                              <a:latin typeface="+mn-lt"/>
                              <a:ea typeface="+mn-ea"/>
                              <a:cs typeface="+mn-cs"/>
                              <a:sym typeface="DIN Condensed Bold"/>
                            </a:defRPr>
                          </a:pPr>
                          <a:endParaRPr/>
                        </a:p>
                      </p:txBody>
                    </p:sp>
                  </p:grpSp>
                  <p:sp>
                    <p:nvSpPr>
                      <p:cNvPr id="156" name="직사각형">
                        <a:extLst>
                          <a:ext uri="{FF2B5EF4-FFF2-40B4-BE49-F238E27FC236}">
                            <a16:creationId xmlns:a16="http://schemas.microsoft.com/office/drawing/2014/main" id="{C437776B-8763-4F1B-80EA-8E2E8538EE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353660" y="3052371"/>
                        <a:ext cx="305913" cy="32806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75000"/>
                        </a:schemeClr>
                      </a:solidFill>
                      <a:ln w="12700">
                        <a:miter lim="400000"/>
                      </a:ln>
                    </p:spPr>
                    <p:txBody>
                      <a:bodyPr lIns="50800" tIns="50800" rIns="50800" bIns="50800" anchor="ctr"/>
                      <a:lstStyle/>
                      <a:p>
                        <a: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rPr lang="en-US" dirty="0">
                            <a:latin typeface="+mn-ea"/>
                          </a:rPr>
                          <a:t>19</a:t>
                        </a:r>
                        <a:endParaRPr dirty="0">
                          <a:latin typeface="+mn-ea"/>
                        </a:endParaRPr>
                      </a:p>
                    </p:txBody>
                  </p:sp>
                </p:grpSp>
              </p:grpSp>
              <p:sp>
                <p:nvSpPr>
                  <p:cNvPr id="152" name="직사각형">
                    <a:extLst>
                      <a:ext uri="{FF2B5EF4-FFF2-40B4-BE49-F238E27FC236}">
                        <a16:creationId xmlns:a16="http://schemas.microsoft.com/office/drawing/2014/main" id="{69BD44E8-ED25-4688-8D0E-21838C4A704D}"/>
                      </a:ext>
                    </a:extLst>
                  </p:cNvPr>
                  <p:cNvSpPr/>
                  <p:nvPr/>
                </p:nvSpPr>
                <p:spPr>
                  <a:xfrm>
                    <a:off x="6308489" y="1554032"/>
                    <a:ext cx="305914" cy="310269"/>
                  </a:xfrm>
                  <a:prstGeom prst="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12700"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dirty="0">
                        <a:latin typeface="+mn-ea"/>
                      </a:rPr>
                      <a:t>18</a:t>
                    </a:r>
                    <a:endParaRPr dirty="0">
                      <a:latin typeface="+mn-ea"/>
                    </a:endParaRPr>
                  </a:p>
                </p:txBody>
              </p:sp>
            </p:grpSp>
            <p:sp>
              <p:nvSpPr>
                <p:cNvPr id="150" name="선">
                  <a:extLst>
                    <a:ext uri="{FF2B5EF4-FFF2-40B4-BE49-F238E27FC236}">
                      <a16:creationId xmlns:a16="http://schemas.microsoft.com/office/drawing/2014/main" id="{6FD0C4C6-A650-42E3-8434-F576DA8DF97E}"/>
                    </a:ext>
                  </a:extLst>
                </p:cNvPr>
                <p:cNvSpPr/>
                <p:nvPr/>
              </p:nvSpPr>
              <p:spPr>
                <a:xfrm>
                  <a:off x="10780959" y="2674665"/>
                  <a:ext cx="9609" cy="760574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dirty="0"/>
                </a:p>
              </p:txBody>
            </p:sp>
          </p:grpSp>
        </p:grpSp>
      </p:grpSp>
      <p:sp>
        <p:nvSpPr>
          <p:cNvPr id="169" name="직사각형">
            <a:extLst>
              <a:ext uri="{FF2B5EF4-FFF2-40B4-BE49-F238E27FC236}">
                <a16:creationId xmlns:a16="http://schemas.microsoft.com/office/drawing/2014/main" id="{57DD74B3-15A4-44C2-AE36-E905DB7D9BF6}"/>
              </a:ext>
            </a:extLst>
          </p:cNvPr>
          <p:cNvSpPr/>
          <p:nvPr/>
        </p:nvSpPr>
        <p:spPr>
          <a:xfrm>
            <a:off x="10319207" y="3627087"/>
            <a:ext cx="266986" cy="26446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 dirty="0"/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3102C764-E71B-4DEF-8EE7-CCC6FA5FD461}"/>
              </a:ext>
            </a:extLst>
          </p:cNvPr>
          <p:cNvGrpSpPr/>
          <p:nvPr/>
        </p:nvGrpSpPr>
        <p:grpSpPr>
          <a:xfrm>
            <a:off x="7566629" y="4035673"/>
            <a:ext cx="3012352" cy="847482"/>
            <a:chOff x="7653128" y="4035673"/>
            <a:chExt cx="3012352" cy="847482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3F6A1491-C3CE-4EF4-A136-7E02808C119F}"/>
                </a:ext>
              </a:extLst>
            </p:cNvPr>
            <p:cNvGrpSpPr/>
            <p:nvPr/>
          </p:nvGrpSpPr>
          <p:grpSpPr>
            <a:xfrm>
              <a:off x="7653128" y="4035673"/>
              <a:ext cx="1212005" cy="847482"/>
              <a:chOff x="8740517" y="5880564"/>
              <a:chExt cx="1212005" cy="847482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D29EE1F1-DA00-4DDA-848D-21B28CB8B4A0}"/>
                  </a:ext>
                </a:extLst>
              </p:cNvPr>
              <p:cNvGrpSpPr/>
              <p:nvPr/>
            </p:nvGrpSpPr>
            <p:grpSpPr>
              <a:xfrm>
                <a:off x="8740517" y="5880564"/>
                <a:ext cx="1212005" cy="847482"/>
                <a:chOff x="8743146" y="5849125"/>
                <a:chExt cx="1212005" cy="847482"/>
              </a:xfrm>
            </p:grpSpPr>
            <p:sp>
              <p:nvSpPr>
                <p:cNvPr id="185" name="직사각형">
                  <a:extLst>
                    <a:ext uri="{FF2B5EF4-FFF2-40B4-BE49-F238E27FC236}">
                      <a16:creationId xmlns:a16="http://schemas.microsoft.com/office/drawing/2014/main" id="{33ECE6BC-D575-4C0F-B965-74369423B052}"/>
                    </a:ext>
                  </a:extLst>
                </p:cNvPr>
                <p:cNvSpPr/>
                <p:nvPr/>
              </p:nvSpPr>
              <p:spPr>
                <a:xfrm>
                  <a:off x="8743146" y="5881116"/>
                  <a:ext cx="289745" cy="284833"/>
                </a:xfrm>
                <a:prstGeom prst="rect">
                  <a:avLst/>
                </a:prstGeom>
                <a:solidFill>
                  <a:schemeClr val="accent4"/>
                </a:solidFill>
                <a:ln w="12700"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endParaRPr sz="1600">
                    <a:latin typeface="+mn-ea"/>
                  </a:endParaRPr>
                </a:p>
              </p:txBody>
            </p:sp>
            <p:sp>
              <p:nvSpPr>
                <p:cNvPr id="186" name="파일 DirEntry">
                  <a:extLst>
                    <a:ext uri="{FF2B5EF4-FFF2-40B4-BE49-F238E27FC236}">
                      <a16:creationId xmlns:a16="http://schemas.microsoft.com/office/drawing/2014/main" id="{C0D243FD-EACB-41E6-BE47-B866E487BE83}"/>
                    </a:ext>
                  </a:extLst>
                </p:cNvPr>
                <p:cNvSpPr txBox="1"/>
                <p:nvPr/>
              </p:nvSpPr>
              <p:spPr>
                <a:xfrm>
                  <a:off x="9198819" y="5849125"/>
                  <a:ext cx="445635" cy="34881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1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00" dirty="0" err="1">
                      <a:solidFill>
                        <a:schemeClr val="tx1"/>
                      </a:solidFill>
                      <a:latin typeface="+mn-ea"/>
                    </a:rPr>
                    <a:t>파일</a:t>
                  </a:r>
                  <a:endParaRPr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87" name="디렉토리 DirEntry">
                  <a:extLst>
                    <a:ext uri="{FF2B5EF4-FFF2-40B4-BE49-F238E27FC236}">
                      <a16:creationId xmlns:a16="http://schemas.microsoft.com/office/drawing/2014/main" id="{071C25CE-84E1-4DC6-91AD-AD7A7574B6E0}"/>
                    </a:ext>
                  </a:extLst>
                </p:cNvPr>
                <p:cNvSpPr txBox="1"/>
                <p:nvPr/>
              </p:nvSpPr>
              <p:spPr>
                <a:xfrm>
                  <a:off x="9166474" y="6347794"/>
                  <a:ext cx="788677" cy="34881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50800" tIns="50800" rIns="50800" bIns="50800" anchor="ctr">
                  <a:spAutoFit/>
                </a:bodyPr>
                <a:lstStyle>
                  <a:lvl1pPr>
                    <a:defRPr sz="21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1600" dirty="0" err="1">
                      <a:solidFill>
                        <a:schemeClr val="tx1"/>
                      </a:solidFill>
                      <a:latin typeface="+mn-ea"/>
                    </a:rPr>
                    <a:t>디렉토리</a:t>
                  </a:r>
                  <a:endParaRPr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84" name="직사각형">
                <a:extLst>
                  <a:ext uri="{FF2B5EF4-FFF2-40B4-BE49-F238E27FC236}">
                    <a16:creationId xmlns:a16="http://schemas.microsoft.com/office/drawing/2014/main" id="{F8B8580F-CF63-44B0-9C17-5E676C6A8229}"/>
                  </a:ext>
                </a:extLst>
              </p:cNvPr>
              <p:cNvSpPr/>
              <p:nvPr/>
            </p:nvSpPr>
            <p:spPr>
              <a:xfrm>
                <a:off x="8760542" y="6396292"/>
                <a:ext cx="280830" cy="2848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endParaRPr sz="1600">
                  <a:latin typeface="+mn-ea"/>
                </a:endParaRPr>
              </a:p>
            </p:txBody>
          </p:sp>
        </p:grpSp>
        <p:sp>
          <p:nvSpPr>
            <p:cNvPr id="181" name="직사각형">
              <a:extLst>
                <a:ext uri="{FF2B5EF4-FFF2-40B4-BE49-F238E27FC236}">
                  <a16:creationId xmlns:a16="http://schemas.microsoft.com/office/drawing/2014/main" id="{B6802EB7-1D86-434A-89AB-268D3AE53C2A}"/>
                </a:ext>
              </a:extLst>
            </p:cNvPr>
            <p:cNvSpPr/>
            <p:nvPr/>
          </p:nvSpPr>
          <p:spPr>
            <a:xfrm>
              <a:off x="9217793" y="4087600"/>
              <a:ext cx="298276" cy="283880"/>
            </a:xfrm>
            <a:prstGeom prst="rect">
              <a:avLst/>
            </a:prstGeom>
            <a:solidFill>
              <a:srgbClr val="FF0000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 dirty="0"/>
            </a:p>
          </p:txBody>
        </p:sp>
        <p:sp>
          <p:nvSpPr>
            <p:cNvPr id="182" name="파일 DirEntry">
              <a:extLst>
                <a:ext uri="{FF2B5EF4-FFF2-40B4-BE49-F238E27FC236}">
                  <a16:creationId xmlns:a16="http://schemas.microsoft.com/office/drawing/2014/main" id="{6C500D5A-5102-490B-A675-B0E196DF1CA9}"/>
                </a:ext>
              </a:extLst>
            </p:cNvPr>
            <p:cNvSpPr txBox="1"/>
            <p:nvPr/>
          </p:nvSpPr>
          <p:spPr>
            <a:xfrm>
              <a:off x="9663603" y="4035673"/>
              <a:ext cx="1001877" cy="34881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dirty="0">
                  <a:solidFill>
                    <a:schemeClr val="tx1"/>
                  </a:solidFill>
                  <a:latin typeface="+mn-ea"/>
                </a:rPr>
                <a:t>삭제된 </a:t>
              </a:r>
              <a:r>
                <a:rPr sz="1600" dirty="0" err="1">
                  <a:solidFill>
                    <a:schemeClr val="tx1"/>
                  </a:solidFill>
                  <a:latin typeface="+mn-ea"/>
                </a:rPr>
                <a:t>파일</a:t>
              </a:r>
              <a:endParaRPr sz="16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6657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9916" y="2924150"/>
            <a:ext cx="9145016" cy="20388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/>
              <a:t>획득 시 파일시스템 메타 정보</a:t>
            </a:r>
            <a:r>
              <a:rPr lang="en-US" altLang="ko-KR" sz="3200" dirty="0"/>
              <a:t> </a:t>
            </a:r>
            <a:r>
              <a:rPr lang="ko-KR" altLang="en-US" sz="3200" dirty="0"/>
              <a:t>일부가 손상되면 </a:t>
            </a:r>
            <a:endParaRPr lang="en-US" altLang="ko-KR" sz="3200" dirty="0"/>
          </a:p>
          <a:p>
            <a:pPr marL="0" indent="0" algn="ctr">
              <a:buNone/>
            </a:pPr>
            <a:r>
              <a:rPr lang="ko-KR" altLang="en-US" sz="3200" dirty="0"/>
              <a:t>어떻게 활성 </a:t>
            </a:r>
            <a:r>
              <a:rPr lang="en-US" altLang="ko-KR" sz="3200" dirty="0"/>
              <a:t>/ </a:t>
            </a:r>
            <a:r>
              <a:rPr lang="ko-KR" altLang="en-US" sz="3200" dirty="0" err="1"/>
              <a:t>비할당</a:t>
            </a:r>
            <a:r>
              <a:rPr lang="ko-KR" altLang="en-US" sz="3200" dirty="0"/>
              <a:t> 영역을 식별할 수 있을까요</a:t>
            </a:r>
            <a:r>
              <a:rPr lang="en-US" altLang="ko-KR" sz="3200" dirty="0"/>
              <a:t>?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</p:spTree>
    <p:extLst>
      <p:ext uri="{BB962C8B-B14F-4D97-AF65-F5344CB8AC3E}">
        <p14:creationId xmlns:p14="http://schemas.microsoft.com/office/powerpoint/2010/main" val="7538989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9916" y="2924150"/>
            <a:ext cx="9145016" cy="20388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</a:rPr>
              <a:t>획득 시 파일시스템 메타 정보 일부가 손상되면 </a:t>
            </a:r>
            <a:br>
              <a:rPr lang="en-US" altLang="ko-KR" sz="3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sz="3200" b="1" dirty="0" err="1">
                <a:solidFill>
                  <a:srgbClr val="0070C0"/>
                </a:solidFill>
              </a:rPr>
              <a:t>비할당</a:t>
            </a:r>
            <a:r>
              <a:rPr lang="ko-KR" altLang="en-US" sz="3200" b="1" dirty="0">
                <a:solidFill>
                  <a:srgbClr val="0070C0"/>
                </a:solidFill>
              </a:rPr>
              <a:t> 영역 </a:t>
            </a:r>
            <a:r>
              <a:rPr lang="en-US" altLang="ko-KR" sz="3200" b="1" dirty="0">
                <a:solidFill>
                  <a:srgbClr val="0070C0"/>
                </a:solidFill>
              </a:rPr>
              <a:t>= </a:t>
            </a:r>
            <a:r>
              <a:rPr lang="ko-KR" altLang="en-US" sz="3200" b="1" dirty="0">
                <a:solidFill>
                  <a:srgbClr val="0070C0"/>
                </a:solidFill>
              </a:rPr>
              <a:t>전체 </a:t>
            </a:r>
            <a:r>
              <a:rPr lang="en-US" altLang="ko-KR" sz="3200" b="1" dirty="0">
                <a:solidFill>
                  <a:srgbClr val="0070C0"/>
                </a:solidFill>
              </a:rPr>
              <a:t>– </a:t>
            </a:r>
            <a:r>
              <a:rPr lang="ko-KR" altLang="en-US" sz="3200" b="1" dirty="0">
                <a:solidFill>
                  <a:srgbClr val="0070C0"/>
                </a:solidFill>
              </a:rPr>
              <a:t>활성 영역</a:t>
            </a:r>
            <a:endParaRPr lang="en-US" altLang="ko-KR" sz="3200" b="1" dirty="0">
              <a:solidFill>
                <a:srgbClr val="0070C0"/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파일시스템 복원 절차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복원</a:t>
            </a:r>
          </a:p>
        </p:txBody>
      </p:sp>
    </p:spTree>
    <p:extLst>
      <p:ext uri="{BB962C8B-B14F-4D97-AF65-F5344CB8AC3E}">
        <p14:creationId xmlns:p14="http://schemas.microsoft.com/office/powerpoint/2010/main" val="12283235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x159087384">
            <a:extLst>
              <a:ext uri="{FF2B5EF4-FFF2-40B4-BE49-F238E27FC236}">
                <a16:creationId xmlns:a16="http://schemas.microsoft.com/office/drawing/2014/main" id="{BC65AC4A-1D0C-7741-AC9E-4C4E2D0B9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36" y="2780134"/>
            <a:ext cx="10286949" cy="108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5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모바일 파일시스템</a:t>
            </a:r>
            <a:endParaRPr lang="en-US" altLang="ko-KR" sz="5000" dirty="0">
              <a:solidFill>
                <a:srgbClr val="17365F"/>
              </a:solidFill>
              <a:latin typeface="Hancom Sans SemiBold" pitchFamily="50" charset="-127"/>
              <a:ea typeface="Hancom Sans Semi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323643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729192" cy="3429515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sz="3000" dirty="0"/>
              <a:t>SD </a:t>
            </a:r>
            <a:r>
              <a:rPr lang="ko-KR" altLang="en-US" sz="3000" dirty="0"/>
              <a:t>카드에서 사용</a:t>
            </a:r>
            <a:r>
              <a:rPr lang="en-US" altLang="ko-KR" sz="3000" dirty="0"/>
              <a:t>, TRIM</a:t>
            </a:r>
            <a:r>
              <a:rPr lang="ko-KR" altLang="en-US" sz="3000" dirty="0"/>
              <a:t>이 적용되지 않음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FAT 12/16/32 – </a:t>
            </a:r>
            <a:r>
              <a:rPr lang="ko-KR" altLang="en-US" dirty="0"/>
              <a:t>파일시스템 복원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</p:spTree>
    <p:extLst>
      <p:ext uri="{BB962C8B-B14F-4D97-AF65-F5344CB8AC3E}">
        <p14:creationId xmlns:p14="http://schemas.microsoft.com/office/powerpoint/2010/main" val="2789351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729192" cy="3429515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</a:rPr>
              <a:t>SD 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카드에서 사용</a:t>
            </a:r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</a:rPr>
              <a:t>, TRIM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이 적용되지 않음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sz="3000" dirty="0"/>
              <a:t>Boot Record </a:t>
            </a:r>
            <a:r>
              <a:rPr lang="en-US" altLang="ko-KR" dirty="0"/>
              <a:t>– Root </a:t>
            </a:r>
            <a:r>
              <a:rPr lang="ko-KR" altLang="en-US" dirty="0"/>
              <a:t>디렉토리 위치</a:t>
            </a:r>
            <a:r>
              <a:rPr lang="en-US" altLang="ko-KR" dirty="0"/>
              <a:t>, </a:t>
            </a:r>
            <a:r>
              <a:rPr lang="ko-KR" altLang="en-US" dirty="0"/>
              <a:t>클러스터 크기</a:t>
            </a:r>
            <a:r>
              <a:rPr lang="en-US" altLang="ko-KR" dirty="0"/>
              <a:t>, …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FAT 12/16/32 – </a:t>
            </a:r>
            <a:r>
              <a:rPr lang="ko-KR" altLang="en-US" dirty="0"/>
              <a:t>파일시스템 복원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23CBE9-98CB-4C5F-9DA8-D2497DF62892}"/>
              </a:ext>
            </a:extLst>
          </p:cNvPr>
          <p:cNvGrpSpPr/>
          <p:nvPr/>
        </p:nvGrpSpPr>
        <p:grpSpPr>
          <a:xfrm>
            <a:off x="1269876" y="4076278"/>
            <a:ext cx="8136904" cy="2168686"/>
            <a:chOff x="1197868" y="3814532"/>
            <a:chExt cx="8136904" cy="216868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5D36577-122D-473D-B5DA-E8BEBB31BFB5}"/>
                </a:ext>
              </a:extLst>
            </p:cNvPr>
            <p:cNvGrpSpPr/>
            <p:nvPr/>
          </p:nvGrpSpPr>
          <p:grpSpPr>
            <a:xfrm>
              <a:off x="1197868" y="4219177"/>
              <a:ext cx="8136904" cy="1587154"/>
              <a:chOff x="1557908" y="2276078"/>
              <a:chExt cx="6408713" cy="1396531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A7AECE7-D926-495E-993F-9D0044EDCE62}"/>
                  </a:ext>
                </a:extLst>
              </p:cNvPr>
              <p:cNvGrpSpPr/>
              <p:nvPr/>
            </p:nvGrpSpPr>
            <p:grpSpPr>
              <a:xfrm>
                <a:off x="1557908" y="2276078"/>
                <a:ext cx="6408713" cy="1396531"/>
                <a:chOff x="1632556" y="2222174"/>
                <a:chExt cx="5394975" cy="1460282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241B6316-3DD7-4402-BC7D-2836D556AB18}"/>
                    </a:ext>
                  </a:extLst>
                </p:cNvPr>
                <p:cNvSpPr/>
                <p:nvPr/>
              </p:nvSpPr>
              <p:spPr>
                <a:xfrm>
                  <a:off x="1632556" y="2222174"/>
                  <a:ext cx="5394975" cy="1460282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27" name="그룹">
                  <a:extLst>
                    <a:ext uri="{FF2B5EF4-FFF2-40B4-BE49-F238E27FC236}">
                      <a16:creationId xmlns:a16="http://schemas.microsoft.com/office/drawing/2014/main" id="{BC91F436-DEE8-41D6-A274-5A0F822E5282}"/>
                    </a:ext>
                  </a:extLst>
                </p:cNvPr>
                <p:cNvGrpSpPr/>
                <p:nvPr/>
              </p:nvGrpSpPr>
              <p:grpSpPr>
                <a:xfrm>
                  <a:off x="1746402" y="2394610"/>
                  <a:ext cx="5159893" cy="1115411"/>
                  <a:chOff x="-220438" y="0"/>
                  <a:chExt cx="9275826" cy="1524000"/>
                </a:xfrm>
              </p:grpSpPr>
              <p:sp>
                <p:nvSpPr>
                  <p:cNvPr id="28" name="Super Block">
                    <a:extLst>
                      <a:ext uri="{FF2B5EF4-FFF2-40B4-BE49-F238E27FC236}">
                        <a16:creationId xmlns:a16="http://schemas.microsoft.com/office/drawing/2014/main" id="{6A2283BC-F63E-4614-93A7-F467BC9C64AB}"/>
                      </a:ext>
                    </a:extLst>
                  </p:cNvPr>
                  <p:cNvSpPr/>
                  <p:nvPr/>
                </p:nvSpPr>
                <p:spPr>
                  <a:xfrm>
                    <a:off x="-111844" y="127000"/>
                    <a:ext cx="1052812" cy="1270000"/>
                  </a:xfrm>
                  <a:prstGeom prst="rect">
                    <a:avLst/>
                  </a:prstGeom>
                  <a:solidFill>
                    <a:srgbClr val="EDEDED"/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>
                    <a:lvl1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lvl1pPr>
                  </a:lstStyle>
                  <a:p>
                    <a:endParaRPr sz="135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9" name="bitmap">
                    <a:extLst>
                      <a:ext uri="{FF2B5EF4-FFF2-40B4-BE49-F238E27FC236}">
                        <a16:creationId xmlns:a16="http://schemas.microsoft.com/office/drawing/2014/main" id="{159C1257-D503-4522-8BB7-13F22AABEC4B}"/>
                      </a:ext>
                    </a:extLst>
                  </p:cNvPr>
                  <p:cNvSpPr/>
                  <p:nvPr/>
                </p:nvSpPr>
                <p:spPr>
                  <a:xfrm>
                    <a:off x="1049550" y="127000"/>
                    <a:ext cx="1152178" cy="127000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>
                    <a:lvl1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lvl1pPr>
                  </a:lstStyle>
                  <a:p>
                    <a:r>
                      <a: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FAT</a:t>
                    </a:r>
                    <a:r>
                      <a:rPr lang="ko-KR" alt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#1</a:t>
                    </a:r>
                    <a:endParaRPr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0" name="Data Blocks">
                    <a:extLst>
                      <a:ext uri="{FF2B5EF4-FFF2-40B4-BE49-F238E27FC236}">
                        <a16:creationId xmlns:a16="http://schemas.microsoft.com/office/drawing/2014/main" id="{E33D38CD-2655-425F-B26F-FFDECFF3C946}"/>
                      </a:ext>
                    </a:extLst>
                  </p:cNvPr>
                  <p:cNvSpPr/>
                  <p:nvPr/>
                </p:nvSpPr>
                <p:spPr>
                  <a:xfrm>
                    <a:off x="4012122" y="127000"/>
                    <a:ext cx="4192738" cy="127000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>
                    <a:lvl1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lvl1pPr>
                  </a:lstStyle>
                  <a:p>
                    <a:r>
                      <a:rPr 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Data Area</a:t>
                    </a:r>
                    <a:endParaRPr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1" name="직사각형">
                    <a:extLst>
                      <a:ext uri="{FF2B5EF4-FFF2-40B4-BE49-F238E27FC236}">
                        <a16:creationId xmlns:a16="http://schemas.microsoft.com/office/drawing/2014/main" id="{E60B16D5-DE01-4572-89E0-4D1C3038659C}"/>
                      </a:ext>
                    </a:extLst>
                  </p:cNvPr>
                  <p:cNvSpPr/>
                  <p:nvPr/>
                </p:nvSpPr>
                <p:spPr>
                  <a:xfrm>
                    <a:off x="-220438" y="0"/>
                    <a:ext cx="9275826" cy="1524000"/>
                  </a:xfrm>
                  <a:prstGeom prst="rect">
                    <a:avLst/>
                  </a:prstGeom>
                  <a:noFill/>
                  <a:ln w="38100" cap="flat">
                    <a:solidFill>
                      <a:schemeClr val="accent4"/>
                    </a:solidFill>
                    <a:prstDash val="sysDot"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defRPr sz="2800" cap="all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"/>
                      </a:defRPr>
                    </a:pPr>
                    <a:endParaRPr sz="210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2" name="inode table">
                    <a:extLst>
                      <a:ext uri="{FF2B5EF4-FFF2-40B4-BE49-F238E27FC236}">
                        <a16:creationId xmlns:a16="http://schemas.microsoft.com/office/drawing/2014/main" id="{DF273EE8-0650-4954-9649-BCABE20A429D}"/>
                      </a:ext>
                    </a:extLst>
                  </p:cNvPr>
                  <p:cNvSpPr/>
                  <p:nvPr/>
                </p:nvSpPr>
                <p:spPr>
                  <a:xfrm>
                    <a:off x="2310322" y="127000"/>
                    <a:ext cx="1593206" cy="127000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ctr">
                      <a:spcBef>
                        <a:spcPts val="21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sz="16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FAT #2</a:t>
                    </a:r>
                    <a:endParaRPr sz="160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25" name="Super Block">
                <a:extLst>
                  <a:ext uri="{FF2B5EF4-FFF2-40B4-BE49-F238E27FC236}">
                    <a16:creationId xmlns:a16="http://schemas.microsoft.com/office/drawing/2014/main" id="{421EF926-97F8-4176-A088-8938645D93A8}"/>
                  </a:ext>
                </a:extLst>
              </p:cNvPr>
              <p:cNvSpPr/>
              <p:nvPr/>
            </p:nvSpPr>
            <p:spPr>
              <a:xfrm>
                <a:off x="7337264" y="2539276"/>
                <a:ext cx="360040" cy="888930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endParaRPr sz="13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38148CF-7FC0-4EF4-8B52-50ED912491C7}"/>
                </a:ext>
              </a:extLst>
            </p:cNvPr>
            <p:cNvSpPr/>
            <p:nvPr/>
          </p:nvSpPr>
          <p:spPr>
            <a:xfrm>
              <a:off x="5337480" y="4540073"/>
              <a:ext cx="432048" cy="9135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선">
              <a:extLst>
                <a:ext uri="{FF2B5EF4-FFF2-40B4-BE49-F238E27FC236}">
                  <a16:creationId xmlns:a16="http://schemas.microsoft.com/office/drawing/2014/main" id="{8B554A6B-0D64-43E6-9126-DCE3493049AB}"/>
                </a:ext>
              </a:extLst>
            </p:cNvPr>
            <p:cNvSpPr/>
            <p:nvPr/>
          </p:nvSpPr>
          <p:spPr>
            <a:xfrm flipV="1">
              <a:off x="1582682" y="5304904"/>
              <a:ext cx="1" cy="678314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71" name="선">
              <a:extLst>
                <a:ext uri="{FF2B5EF4-FFF2-40B4-BE49-F238E27FC236}">
                  <a16:creationId xmlns:a16="http://schemas.microsoft.com/office/drawing/2014/main" id="{D4FE91BD-CCA1-4E7A-A3C0-DCF005222AD9}"/>
                </a:ext>
              </a:extLst>
            </p:cNvPr>
            <p:cNvSpPr/>
            <p:nvPr/>
          </p:nvSpPr>
          <p:spPr>
            <a:xfrm flipV="1">
              <a:off x="1865683" y="3833553"/>
              <a:ext cx="1" cy="678314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72" name="선">
              <a:extLst>
                <a:ext uri="{FF2B5EF4-FFF2-40B4-BE49-F238E27FC236}">
                  <a16:creationId xmlns:a16="http://schemas.microsoft.com/office/drawing/2014/main" id="{17F2C0CA-ADF3-421C-94C8-019577C91528}"/>
                </a:ext>
              </a:extLst>
            </p:cNvPr>
            <p:cNvSpPr/>
            <p:nvPr/>
          </p:nvSpPr>
          <p:spPr>
            <a:xfrm flipV="1">
              <a:off x="5546209" y="3871630"/>
              <a:ext cx="1" cy="678314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73" name="선">
              <a:extLst>
                <a:ext uri="{FF2B5EF4-FFF2-40B4-BE49-F238E27FC236}">
                  <a16:creationId xmlns:a16="http://schemas.microsoft.com/office/drawing/2014/main" id="{B0A3A982-0EDC-41AA-B5E6-82A699CC51DD}"/>
                </a:ext>
              </a:extLst>
            </p:cNvPr>
            <p:cNvSpPr/>
            <p:nvPr/>
          </p:nvSpPr>
          <p:spPr>
            <a:xfrm flipV="1">
              <a:off x="8748434" y="3814532"/>
              <a:ext cx="1" cy="678314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26D35B9-E415-4FAE-9DD9-129FD4F35C89}"/>
                </a:ext>
              </a:extLst>
            </p:cNvPr>
            <p:cNvSpPr/>
            <p:nvPr/>
          </p:nvSpPr>
          <p:spPr>
            <a:xfrm>
              <a:off x="1505868" y="4555980"/>
              <a:ext cx="172484" cy="9135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38C120A-CE0C-4D09-8773-F1590F57EC15}"/>
              </a:ext>
            </a:extLst>
          </p:cNvPr>
          <p:cNvSpPr txBox="1"/>
          <p:nvPr/>
        </p:nvSpPr>
        <p:spPr>
          <a:xfrm>
            <a:off x="972188" y="624478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Boot Record</a:t>
            </a:r>
            <a:endParaRPr lang="ko-KR" altLang="en-US" sz="18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2A1F639-086C-4727-82D1-BC2A96E9DF69}"/>
              </a:ext>
            </a:extLst>
          </p:cNvPr>
          <p:cNvSpPr txBox="1"/>
          <p:nvPr/>
        </p:nvSpPr>
        <p:spPr>
          <a:xfrm>
            <a:off x="1147633" y="369596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Reserved Area</a:t>
            </a:r>
            <a:endParaRPr lang="ko-KR" altLang="en-US" sz="18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32D716A-E959-4F81-99E8-01BE65D70773}"/>
              </a:ext>
            </a:extLst>
          </p:cNvPr>
          <p:cNvSpPr txBox="1"/>
          <p:nvPr/>
        </p:nvSpPr>
        <p:spPr>
          <a:xfrm>
            <a:off x="4843380" y="373728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0070C0"/>
                </a:solidFill>
                <a:latin typeface="+mn-ea"/>
              </a:rPr>
              <a:t>루트 디렉토리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F2CC0-D4BF-4871-AE2D-AC0F43CED8DA}"/>
              </a:ext>
            </a:extLst>
          </p:cNvPr>
          <p:cNvSpPr txBox="1"/>
          <p:nvPr/>
        </p:nvSpPr>
        <p:spPr>
          <a:xfrm>
            <a:off x="8088452" y="369654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0070C0"/>
                </a:solidFill>
                <a:latin typeface="+mn-ea"/>
              </a:rPr>
              <a:t>볼륨 슬랙</a:t>
            </a:r>
          </a:p>
        </p:txBody>
      </p:sp>
    </p:spTree>
    <p:extLst>
      <p:ext uri="{BB962C8B-B14F-4D97-AF65-F5344CB8AC3E}">
        <p14:creationId xmlns:p14="http://schemas.microsoft.com/office/powerpoint/2010/main" val="4446628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FAT 12/16/32 – </a:t>
            </a:r>
            <a:r>
              <a:rPr lang="ko-KR" altLang="en-US" dirty="0"/>
              <a:t>파일시스템 복원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67" name="“2”">
            <a:extLst>
              <a:ext uri="{FF2B5EF4-FFF2-40B4-BE49-F238E27FC236}">
                <a16:creationId xmlns:a16="http://schemas.microsoft.com/office/drawing/2014/main" id="{2F9FE0D6-1D5D-487C-ADD5-98D3F02A825F}"/>
              </a:ext>
            </a:extLst>
          </p:cNvPr>
          <p:cNvSpPr txBox="1"/>
          <p:nvPr/>
        </p:nvSpPr>
        <p:spPr>
          <a:xfrm>
            <a:off x="5321149" y="6384489"/>
            <a:ext cx="73820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 b="1">
                <a:solidFill>
                  <a:schemeClr val="accent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sz="2400" dirty="0">
                <a:latin typeface="+mn-lt"/>
              </a:rPr>
              <a:t>“2”</a:t>
            </a:r>
          </a:p>
        </p:txBody>
      </p:sp>
      <p:sp>
        <p:nvSpPr>
          <p:cNvPr id="68" name="선">
            <a:extLst>
              <a:ext uri="{FF2B5EF4-FFF2-40B4-BE49-F238E27FC236}">
                <a16:creationId xmlns:a16="http://schemas.microsoft.com/office/drawing/2014/main" id="{B716429B-F4AA-4BEF-9A87-990D0CD59012}"/>
              </a:ext>
            </a:extLst>
          </p:cNvPr>
          <p:cNvSpPr/>
          <p:nvPr/>
        </p:nvSpPr>
        <p:spPr>
          <a:xfrm rot="10800000" flipH="1">
            <a:off x="3925516" y="6157395"/>
            <a:ext cx="3168352" cy="226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981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pic>
        <p:nvPicPr>
          <p:cNvPr id="77" name="screenshot.png" descr="screenshot.png">
            <a:extLst>
              <a:ext uri="{FF2B5EF4-FFF2-40B4-BE49-F238E27FC236}">
                <a16:creationId xmlns:a16="http://schemas.microsoft.com/office/drawing/2014/main" id="{01BADC9C-D827-4CDA-B436-F40A5F1717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8"/>
          <a:stretch>
            <a:fillRect/>
          </a:stretch>
        </p:blipFill>
        <p:spPr>
          <a:xfrm>
            <a:off x="1189212" y="4583865"/>
            <a:ext cx="8586264" cy="1441484"/>
          </a:xfrm>
          <a:prstGeom prst="rect">
            <a:avLst/>
          </a:prstGeom>
          <a:ln w="15875">
            <a:solidFill>
              <a:schemeClr val="tx1"/>
            </a:solidFill>
            <a:miter lim="400000"/>
          </a:ln>
        </p:spPr>
      </p:pic>
      <p:sp>
        <p:nvSpPr>
          <p:cNvPr id="122" name="텍스트 개체 틀 3">
            <a:extLst>
              <a:ext uri="{FF2B5EF4-FFF2-40B4-BE49-F238E27FC236}">
                <a16:creationId xmlns:a16="http://schemas.microsoft.com/office/drawing/2014/main" id="{C7460C6F-047B-4929-9D6F-18FE6DE44B2E}"/>
              </a:ext>
            </a:extLst>
          </p:cNvPr>
          <p:cNvSpPr txBox="1">
            <a:spLocks/>
          </p:cNvSpPr>
          <p:nvPr/>
        </p:nvSpPr>
        <p:spPr>
          <a:xfrm>
            <a:off x="765820" y="2002333"/>
            <a:ext cx="10729192" cy="3429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55000"/>
              <a:buFont typeface="Arial" panose="020B0604020202020204" pitchFamily="34" charset="0"/>
              <a:buChar char="►"/>
              <a:defRPr sz="2400" kern="1200">
                <a:solidFill>
                  <a:schemeClr val="tx1"/>
                </a:solidFill>
                <a:latin typeface="Kakao Regular"/>
                <a:ea typeface="+mn-ea"/>
                <a:cs typeface="+mn-cs"/>
              </a:defRPr>
            </a:lvl1pPr>
            <a:lvl2pPr marL="685594" indent="-228531" algn="l" defTabSz="914126" rtl="0" eaLnBrk="1" latinLnBrk="1" hangingPunct="1">
              <a:lnSpc>
                <a:spcPct val="150000"/>
              </a:lnSpc>
              <a:spcBef>
                <a:spcPts val="500"/>
              </a:spcBef>
              <a:buClr>
                <a:srgbClr val="0070C0"/>
              </a:buClr>
              <a:buSzPct val="55000"/>
              <a:buFont typeface="Arial" panose="020B0604020202020204" pitchFamily="34" charset="0"/>
              <a:buChar char="►"/>
              <a:defRPr sz="2200" kern="1200">
                <a:solidFill>
                  <a:schemeClr val="tx1"/>
                </a:solidFill>
                <a:latin typeface="Kakao Regular"/>
                <a:ea typeface="+mn-ea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 fontAlgn="auto">
              <a:spcAft>
                <a:spcPts val="0"/>
              </a:spcAft>
            </a:pPr>
            <a:r>
              <a:rPr kumimoji="0" lang="en-US" altLang="ko-KR" sz="3000" dirty="0">
                <a:solidFill>
                  <a:schemeClr val="bg1">
                    <a:lumMod val="85000"/>
                  </a:schemeClr>
                </a:solidFill>
              </a:rPr>
              <a:t>SD </a:t>
            </a:r>
            <a:r>
              <a:rPr kumimoji="0" lang="ko-KR" altLang="en-US" sz="3000" dirty="0">
                <a:solidFill>
                  <a:schemeClr val="bg1">
                    <a:lumMod val="85000"/>
                  </a:schemeClr>
                </a:solidFill>
              </a:rPr>
              <a:t>카드에서 사용</a:t>
            </a:r>
            <a:r>
              <a:rPr kumimoji="0" lang="en-US" altLang="ko-KR" sz="3000" dirty="0">
                <a:solidFill>
                  <a:schemeClr val="bg1">
                    <a:lumMod val="85000"/>
                  </a:schemeClr>
                </a:solidFill>
              </a:rPr>
              <a:t>, TRIM</a:t>
            </a:r>
            <a:r>
              <a:rPr kumimoji="0" lang="ko-KR" altLang="en-US" sz="3000" dirty="0">
                <a:solidFill>
                  <a:schemeClr val="bg1">
                    <a:lumMod val="85000"/>
                  </a:schemeClr>
                </a:solidFill>
              </a:rPr>
              <a:t>이 적용되지 않음</a:t>
            </a:r>
            <a:endParaRPr kumimoji="0"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 fontAlgn="auto">
              <a:spcAft>
                <a:spcPts val="0"/>
              </a:spcAft>
            </a:pPr>
            <a:r>
              <a:rPr kumimoji="0" lang="en-US" altLang="ko-KR" sz="3000" dirty="0">
                <a:solidFill>
                  <a:schemeClr val="bg1">
                    <a:lumMod val="85000"/>
                  </a:schemeClr>
                </a:solidFill>
              </a:rPr>
              <a:t>Boot Record</a:t>
            </a:r>
          </a:p>
          <a:p>
            <a:pPr marL="288000" indent="-288000" fontAlgn="auto">
              <a:spcAft>
                <a:spcPts val="0"/>
              </a:spcAft>
            </a:pPr>
            <a:r>
              <a:rPr kumimoji="0" lang="ko-KR" altLang="en-US" sz="3000" dirty="0"/>
              <a:t>디렉토리 엔트리 </a:t>
            </a:r>
            <a:r>
              <a:rPr kumimoji="0" lang="en-US" altLang="ko-KR" dirty="0"/>
              <a:t>- </a:t>
            </a:r>
            <a:r>
              <a:rPr kumimoji="0" lang="ko-KR" altLang="en-US" dirty="0"/>
              <a:t>메타 데이터</a:t>
            </a:r>
            <a:r>
              <a:rPr kumimoji="0" lang="en-US" altLang="ko-KR" dirty="0"/>
              <a:t>, </a:t>
            </a:r>
            <a:r>
              <a:rPr kumimoji="0" lang="ko-KR" altLang="en-US" b="1" dirty="0">
                <a:solidFill>
                  <a:srgbClr val="0070C0"/>
                </a:solidFill>
              </a:rPr>
              <a:t>데이터 위치</a:t>
            </a:r>
            <a:endParaRPr kumimoji="0" lang="en-US" altLang="ko-KR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454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729192" cy="3429515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</a:rPr>
              <a:t>SD 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카드에서 사용</a:t>
            </a:r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</a:rPr>
              <a:t>, TRIM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이 적용되지 않음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</a:rPr>
              <a:t>Boot Record</a:t>
            </a:r>
          </a:p>
          <a:p>
            <a:pPr marL="288000" indent="-288000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디렉토리 엔트리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메타 데이터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데이터 위치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sz="3000" dirty="0"/>
              <a:t>FAT (File Allocation Table) </a:t>
            </a:r>
            <a:r>
              <a:rPr lang="en-US" altLang="ko-KR" dirty="0"/>
              <a:t>- </a:t>
            </a:r>
            <a:r>
              <a:rPr lang="ko-KR" altLang="en-US" dirty="0"/>
              <a:t>실제 데이터의 위치를 연결 리스트로 표현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FAT 12/16/32 – </a:t>
            </a:r>
            <a:r>
              <a:rPr lang="ko-KR" altLang="en-US" dirty="0"/>
              <a:t>파일시스템 복원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</p:spTree>
    <p:extLst>
      <p:ext uri="{BB962C8B-B14F-4D97-AF65-F5344CB8AC3E}">
        <p14:creationId xmlns:p14="http://schemas.microsoft.com/office/powerpoint/2010/main" val="34162986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FAT 12/16/32 – </a:t>
            </a:r>
            <a:r>
              <a:rPr lang="ko-KR" altLang="en-US" dirty="0"/>
              <a:t>파일시스템 복원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B5E64B-AF92-49AD-859E-276EDBF161AE}"/>
              </a:ext>
            </a:extLst>
          </p:cNvPr>
          <p:cNvGrpSpPr/>
          <p:nvPr/>
        </p:nvGrpSpPr>
        <p:grpSpPr>
          <a:xfrm>
            <a:off x="1269876" y="4480923"/>
            <a:ext cx="8136904" cy="1587154"/>
            <a:chOff x="1197868" y="4219177"/>
            <a:chExt cx="8136904" cy="158715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3FAB08E-5660-4FC3-B5C3-3406F41DD525}"/>
                </a:ext>
              </a:extLst>
            </p:cNvPr>
            <p:cNvGrpSpPr/>
            <p:nvPr/>
          </p:nvGrpSpPr>
          <p:grpSpPr>
            <a:xfrm>
              <a:off x="1197868" y="4219177"/>
              <a:ext cx="8136904" cy="1587154"/>
              <a:chOff x="1557908" y="2276078"/>
              <a:chExt cx="6408713" cy="1396531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3760F1D-DDCD-4369-BE7B-B059045CBA02}"/>
                  </a:ext>
                </a:extLst>
              </p:cNvPr>
              <p:cNvGrpSpPr/>
              <p:nvPr/>
            </p:nvGrpSpPr>
            <p:grpSpPr>
              <a:xfrm>
                <a:off x="1557908" y="2276078"/>
                <a:ext cx="6408713" cy="1396531"/>
                <a:chOff x="1632556" y="2222174"/>
                <a:chExt cx="5394975" cy="1460282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10FCC216-7227-4ACB-AB67-AFB59899BB16}"/>
                    </a:ext>
                  </a:extLst>
                </p:cNvPr>
                <p:cNvSpPr/>
                <p:nvPr/>
              </p:nvSpPr>
              <p:spPr>
                <a:xfrm>
                  <a:off x="1632556" y="2222174"/>
                  <a:ext cx="5394975" cy="1460282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6" name="그룹">
                  <a:extLst>
                    <a:ext uri="{FF2B5EF4-FFF2-40B4-BE49-F238E27FC236}">
                      <a16:creationId xmlns:a16="http://schemas.microsoft.com/office/drawing/2014/main" id="{9CB08EBB-1785-4BFB-94C3-C0C53997B921}"/>
                    </a:ext>
                  </a:extLst>
                </p:cNvPr>
                <p:cNvGrpSpPr/>
                <p:nvPr/>
              </p:nvGrpSpPr>
              <p:grpSpPr>
                <a:xfrm>
                  <a:off x="1746402" y="2394610"/>
                  <a:ext cx="5159893" cy="1115411"/>
                  <a:chOff x="-220438" y="0"/>
                  <a:chExt cx="9275826" cy="1524000"/>
                </a:xfrm>
              </p:grpSpPr>
              <p:sp>
                <p:nvSpPr>
                  <p:cNvPr id="17" name="Super Block">
                    <a:extLst>
                      <a:ext uri="{FF2B5EF4-FFF2-40B4-BE49-F238E27FC236}">
                        <a16:creationId xmlns:a16="http://schemas.microsoft.com/office/drawing/2014/main" id="{9ACFB078-DE14-4A93-9C6F-E84F60C4F437}"/>
                      </a:ext>
                    </a:extLst>
                  </p:cNvPr>
                  <p:cNvSpPr/>
                  <p:nvPr/>
                </p:nvSpPr>
                <p:spPr>
                  <a:xfrm>
                    <a:off x="-111844" y="127000"/>
                    <a:ext cx="1052812" cy="1270000"/>
                  </a:xfrm>
                  <a:prstGeom prst="rect">
                    <a:avLst/>
                  </a:prstGeom>
                  <a:solidFill>
                    <a:srgbClr val="EDEDED"/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>
                    <a:lvl1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lvl1pPr>
                  </a:lstStyle>
                  <a:p>
                    <a:endParaRPr sz="135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8" name="bitmap">
                    <a:extLst>
                      <a:ext uri="{FF2B5EF4-FFF2-40B4-BE49-F238E27FC236}">
                        <a16:creationId xmlns:a16="http://schemas.microsoft.com/office/drawing/2014/main" id="{8F551157-87BD-4574-8E51-DC5B50E03D59}"/>
                      </a:ext>
                    </a:extLst>
                  </p:cNvPr>
                  <p:cNvSpPr/>
                  <p:nvPr/>
                </p:nvSpPr>
                <p:spPr>
                  <a:xfrm>
                    <a:off x="1049550" y="127000"/>
                    <a:ext cx="1152178" cy="127000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>
                    <a:lvl1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lvl1pPr>
                  </a:lstStyle>
                  <a:p>
                    <a:r>
                      <a:rPr lang="en-US" altLang="ko-KR" sz="13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FAT</a:t>
                    </a:r>
                    <a:r>
                      <a:rPr lang="ko-KR" altLang="en-US" sz="13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13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#1</a:t>
                    </a:r>
                    <a:endParaRPr sz="135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9" name="Data Blocks">
                    <a:extLst>
                      <a:ext uri="{FF2B5EF4-FFF2-40B4-BE49-F238E27FC236}">
                        <a16:creationId xmlns:a16="http://schemas.microsoft.com/office/drawing/2014/main" id="{7F3D4B57-7EBE-47E8-949F-0344CC0B7A5D}"/>
                      </a:ext>
                    </a:extLst>
                  </p:cNvPr>
                  <p:cNvSpPr/>
                  <p:nvPr/>
                </p:nvSpPr>
                <p:spPr>
                  <a:xfrm>
                    <a:off x="3571095" y="127000"/>
                    <a:ext cx="4633765" cy="127000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>
                    <a:lvl1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lvl1pPr>
                  </a:lstStyle>
                  <a:p>
                    <a:r>
                      <a:rPr lang="en-US" sz="13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Data Area</a:t>
                    </a:r>
                    <a:endParaRPr sz="135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0" name="직사각형">
                    <a:extLst>
                      <a:ext uri="{FF2B5EF4-FFF2-40B4-BE49-F238E27FC236}">
                        <a16:creationId xmlns:a16="http://schemas.microsoft.com/office/drawing/2014/main" id="{8A2CEAC7-CA71-484C-9341-8FBC7922E625}"/>
                      </a:ext>
                    </a:extLst>
                  </p:cNvPr>
                  <p:cNvSpPr/>
                  <p:nvPr/>
                </p:nvSpPr>
                <p:spPr>
                  <a:xfrm>
                    <a:off x="-220438" y="0"/>
                    <a:ext cx="9275826" cy="1524000"/>
                  </a:xfrm>
                  <a:prstGeom prst="rect">
                    <a:avLst/>
                  </a:prstGeom>
                  <a:noFill/>
                  <a:ln w="38100" cap="flat">
                    <a:solidFill>
                      <a:schemeClr val="accent4"/>
                    </a:solidFill>
                    <a:prstDash val="sysDot"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defRPr sz="2800" cap="all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"/>
                      </a:defRPr>
                    </a:pPr>
                    <a:endParaRPr sz="210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21" name="inode table">
                    <a:extLst>
                      <a:ext uri="{FF2B5EF4-FFF2-40B4-BE49-F238E27FC236}">
                        <a16:creationId xmlns:a16="http://schemas.microsoft.com/office/drawing/2014/main" id="{CFCAC09C-16BE-4EE4-BA4D-41D919E2D22C}"/>
                      </a:ext>
                    </a:extLst>
                  </p:cNvPr>
                  <p:cNvSpPr/>
                  <p:nvPr/>
                </p:nvSpPr>
                <p:spPr>
                  <a:xfrm>
                    <a:off x="2310323" y="127000"/>
                    <a:ext cx="1152178" cy="127000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ctr">
                      <a:spcBef>
                        <a:spcPts val="21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sz="13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FAT #2</a:t>
                    </a:r>
                    <a:endParaRPr sz="135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14" name="Super Block">
                <a:extLst>
                  <a:ext uri="{FF2B5EF4-FFF2-40B4-BE49-F238E27FC236}">
                    <a16:creationId xmlns:a16="http://schemas.microsoft.com/office/drawing/2014/main" id="{CE5371A5-E3B1-40AE-A107-FDE6C731C9C7}"/>
                  </a:ext>
                </a:extLst>
              </p:cNvPr>
              <p:cNvSpPr/>
              <p:nvPr/>
            </p:nvSpPr>
            <p:spPr>
              <a:xfrm>
                <a:off x="7337264" y="2539276"/>
                <a:ext cx="360040" cy="888930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endParaRPr sz="13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99B7EFF-718F-4035-B628-A221000F2A5A}"/>
                </a:ext>
              </a:extLst>
            </p:cNvPr>
            <p:cNvSpPr/>
            <p:nvPr/>
          </p:nvSpPr>
          <p:spPr>
            <a:xfrm>
              <a:off x="1505868" y="4555980"/>
              <a:ext cx="172484" cy="9135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105CE5E1-83D7-4AF6-9899-F9838C9A5A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450209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rgbClr val="00B050"/>
                </a:solidFill>
              </a:rPr>
              <a:t>부트 레코드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FF33CC"/>
                </a:solidFill>
              </a:rPr>
              <a:t>루트 디렉토리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/>
              <a:t>위치 찾기</a:t>
            </a:r>
            <a:endParaRPr lang="en-US" altLang="ko-KR" dirty="0"/>
          </a:p>
        </p:txBody>
      </p:sp>
      <p:sp>
        <p:nvSpPr>
          <p:cNvPr id="31" name="선">
            <a:extLst>
              <a:ext uri="{FF2B5EF4-FFF2-40B4-BE49-F238E27FC236}">
                <a16:creationId xmlns:a16="http://schemas.microsoft.com/office/drawing/2014/main" id="{1AAD0C32-5370-498C-8E17-224DFC47900B}"/>
              </a:ext>
            </a:extLst>
          </p:cNvPr>
          <p:cNvSpPr/>
          <p:nvPr/>
        </p:nvSpPr>
        <p:spPr>
          <a:xfrm>
            <a:off x="1654691" y="3943853"/>
            <a:ext cx="3215585" cy="857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981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4339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파일시스템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3C27F5D-2B0D-4D25-83E9-ED8F323BF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796" y="1868526"/>
            <a:ext cx="11161240" cy="4824536"/>
          </a:xfrm>
        </p:spPr>
        <p:txBody>
          <a:bodyPr>
            <a:normAutofit/>
          </a:bodyPr>
          <a:lstStyle/>
          <a:p>
            <a:pPr indent="-288000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정의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-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The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+mn-ea"/>
                <a:cs typeface="Avenir Next Regular"/>
                <a:sym typeface="Avenir Next Regular"/>
              </a:rPr>
              <a:t>structure and logic rules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used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to manage the groups of 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                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information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and their names.</a:t>
            </a:r>
          </a:p>
          <a:p>
            <a:pPr indent="-288000"/>
            <a:r>
              <a:rPr lang="ko-KR" altLang="en-US" sz="3000" dirty="0"/>
              <a:t>종류</a:t>
            </a:r>
          </a:p>
          <a:p>
            <a:pPr lvl="1" indent="-288000">
              <a:defRPr sz="3000"/>
            </a:pPr>
            <a:r>
              <a:rPr lang="en-US" altLang="ko-KR" sz="2400" dirty="0"/>
              <a:t>ext3/4, hfs+, ntfs</a:t>
            </a:r>
          </a:p>
          <a:p>
            <a:pPr lvl="1" indent="-288000">
              <a:defRPr sz="3000"/>
            </a:pPr>
            <a:r>
              <a:rPr lang="en-US" altLang="ko-KR" sz="2400" dirty="0"/>
              <a:t>fat 12/16/32, </a:t>
            </a:r>
            <a:r>
              <a:rPr lang="en-US" altLang="ko-KR" sz="2400" dirty="0" err="1"/>
              <a:t>exFAT</a:t>
            </a:r>
            <a:endParaRPr lang="en-US" altLang="ko-KR" sz="2400" dirty="0"/>
          </a:p>
          <a:p>
            <a:pPr lvl="1" indent="-288000">
              <a:defRPr sz="3000"/>
            </a:pPr>
            <a:r>
              <a:rPr lang="en-US" altLang="ko-KR" sz="2400" dirty="0"/>
              <a:t>efs2, tfs4, </a:t>
            </a:r>
            <a:r>
              <a:rPr lang="en-US" altLang="ko-KR" sz="2400" dirty="0" err="1"/>
              <a:t>yaffs</a:t>
            </a:r>
            <a:r>
              <a:rPr lang="en-US" altLang="ko-KR" sz="2400" dirty="0"/>
              <a:t>, jffs2</a:t>
            </a:r>
          </a:p>
          <a:p>
            <a:pPr lvl="1" indent="-288000">
              <a:defRPr sz="3000"/>
            </a:pPr>
            <a:r>
              <a:rPr lang="en-US" altLang="ko-KR" sz="2400" dirty="0"/>
              <a:t>f2fs, </a:t>
            </a:r>
            <a:r>
              <a:rPr lang="en-US" altLang="ko-KR" sz="2400" dirty="0" err="1"/>
              <a:t>apfs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vdfs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A615D51-F58E-49AC-A7D3-0A620BBAA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6304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450209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부트 레코드에서 루트 디렉토리 위치 찾기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rgbClr val="FF33CC"/>
                </a:solidFill>
              </a:rPr>
              <a:t>루트 디렉토리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0070C0"/>
                </a:solidFill>
              </a:rPr>
              <a:t>디렉토리 엔트리 </a:t>
            </a:r>
            <a:r>
              <a:rPr lang="ko-KR" altLang="en-US" dirty="0"/>
              <a:t>읽기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FAT 12/16/32 – </a:t>
            </a:r>
            <a:r>
              <a:rPr lang="ko-KR" altLang="en-US" dirty="0"/>
              <a:t>파일시스템 복원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97B9FF9-B02B-41F3-A2AD-445BD9A9A43B}"/>
              </a:ext>
            </a:extLst>
          </p:cNvPr>
          <p:cNvGrpSpPr/>
          <p:nvPr/>
        </p:nvGrpSpPr>
        <p:grpSpPr>
          <a:xfrm>
            <a:off x="1269876" y="4480923"/>
            <a:ext cx="8136904" cy="1587154"/>
            <a:chOff x="1197868" y="4219177"/>
            <a:chExt cx="8136904" cy="158715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DE7672F-C56C-471D-8535-5ACACF6A1924}"/>
                </a:ext>
              </a:extLst>
            </p:cNvPr>
            <p:cNvGrpSpPr/>
            <p:nvPr/>
          </p:nvGrpSpPr>
          <p:grpSpPr>
            <a:xfrm>
              <a:off x="1197868" y="4219177"/>
              <a:ext cx="8136904" cy="1587154"/>
              <a:chOff x="1557908" y="2276078"/>
              <a:chExt cx="6408713" cy="1396531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83563AC1-2BD4-4E13-904D-E1C0D4B1DB3D}"/>
                  </a:ext>
                </a:extLst>
              </p:cNvPr>
              <p:cNvGrpSpPr/>
              <p:nvPr/>
            </p:nvGrpSpPr>
            <p:grpSpPr>
              <a:xfrm>
                <a:off x="1557908" y="2276078"/>
                <a:ext cx="6408713" cy="1396531"/>
                <a:chOff x="1632556" y="2222174"/>
                <a:chExt cx="5394975" cy="1460282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389FA9C3-610B-4DD4-9A20-636C0345CBF2}"/>
                    </a:ext>
                  </a:extLst>
                </p:cNvPr>
                <p:cNvSpPr/>
                <p:nvPr/>
              </p:nvSpPr>
              <p:spPr>
                <a:xfrm>
                  <a:off x="1632556" y="2222174"/>
                  <a:ext cx="5394975" cy="1460282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46" name="그룹">
                  <a:extLst>
                    <a:ext uri="{FF2B5EF4-FFF2-40B4-BE49-F238E27FC236}">
                      <a16:creationId xmlns:a16="http://schemas.microsoft.com/office/drawing/2014/main" id="{5C903687-9B15-4C95-BA8E-96A581C8D1A4}"/>
                    </a:ext>
                  </a:extLst>
                </p:cNvPr>
                <p:cNvGrpSpPr/>
                <p:nvPr/>
              </p:nvGrpSpPr>
              <p:grpSpPr>
                <a:xfrm>
                  <a:off x="1746402" y="2394610"/>
                  <a:ext cx="5159893" cy="1115411"/>
                  <a:chOff x="-220438" y="0"/>
                  <a:chExt cx="9275826" cy="1524000"/>
                </a:xfrm>
              </p:grpSpPr>
              <p:sp>
                <p:nvSpPr>
                  <p:cNvPr id="47" name="Super Block">
                    <a:extLst>
                      <a:ext uri="{FF2B5EF4-FFF2-40B4-BE49-F238E27FC236}">
                        <a16:creationId xmlns:a16="http://schemas.microsoft.com/office/drawing/2014/main" id="{B67D0640-A88B-42CB-A9EA-B84561989631}"/>
                      </a:ext>
                    </a:extLst>
                  </p:cNvPr>
                  <p:cNvSpPr/>
                  <p:nvPr/>
                </p:nvSpPr>
                <p:spPr>
                  <a:xfrm>
                    <a:off x="-111844" y="127000"/>
                    <a:ext cx="1052812" cy="1270000"/>
                  </a:xfrm>
                  <a:prstGeom prst="rect">
                    <a:avLst/>
                  </a:prstGeom>
                  <a:solidFill>
                    <a:srgbClr val="EDEDED"/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>
                    <a:lvl1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lvl1pPr>
                  </a:lstStyle>
                  <a:p>
                    <a:endParaRPr sz="135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48" name="bitmap">
                    <a:extLst>
                      <a:ext uri="{FF2B5EF4-FFF2-40B4-BE49-F238E27FC236}">
                        <a16:creationId xmlns:a16="http://schemas.microsoft.com/office/drawing/2014/main" id="{4D870AAA-5BBE-4F36-9FB6-1A98500470B6}"/>
                      </a:ext>
                    </a:extLst>
                  </p:cNvPr>
                  <p:cNvSpPr/>
                  <p:nvPr/>
                </p:nvSpPr>
                <p:spPr>
                  <a:xfrm>
                    <a:off x="1049550" y="127000"/>
                    <a:ext cx="1152178" cy="127000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>
                    <a:lvl1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lvl1pPr>
                  </a:lstStyle>
                  <a:p>
                    <a:r>
                      <a:rPr lang="en-US" altLang="ko-KR" sz="13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FAT</a:t>
                    </a:r>
                    <a:r>
                      <a:rPr lang="ko-KR" altLang="en-US" sz="13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 </a:t>
                    </a:r>
                    <a:r>
                      <a:rPr lang="en-US" altLang="ko-KR" sz="13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#1</a:t>
                    </a:r>
                    <a:endParaRPr sz="135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49" name="Data Blocks">
                    <a:extLst>
                      <a:ext uri="{FF2B5EF4-FFF2-40B4-BE49-F238E27FC236}">
                        <a16:creationId xmlns:a16="http://schemas.microsoft.com/office/drawing/2014/main" id="{C90E36C0-AAA0-4C6B-8F0E-19420FDDF094}"/>
                      </a:ext>
                    </a:extLst>
                  </p:cNvPr>
                  <p:cNvSpPr/>
                  <p:nvPr/>
                </p:nvSpPr>
                <p:spPr>
                  <a:xfrm>
                    <a:off x="4012122" y="127000"/>
                    <a:ext cx="4192738" cy="127000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>
                    <a:lvl1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lvl1pPr>
                  </a:lstStyle>
                  <a:p>
                    <a:r>
                      <a:rPr lang="en-US" sz="13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Data Area</a:t>
                    </a:r>
                    <a:endParaRPr sz="135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50" name="직사각형">
                    <a:extLst>
                      <a:ext uri="{FF2B5EF4-FFF2-40B4-BE49-F238E27FC236}">
                        <a16:creationId xmlns:a16="http://schemas.microsoft.com/office/drawing/2014/main" id="{67A7DDE3-B9AA-4912-BA36-C2A313CC6449}"/>
                      </a:ext>
                    </a:extLst>
                  </p:cNvPr>
                  <p:cNvSpPr/>
                  <p:nvPr/>
                </p:nvSpPr>
                <p:spPr>
                  <a:xfrm>
                    <a:off x="-220438" y="0"/>
                    <a:ext cx="9275826" cy="1524000"/>
                  </a:xfrm>
                  <a:prstGeom prst="rect">
                    <a:avLst/>
                  </a:prstGeom>
                  <a:noFill/>
                  <a:ln w="38100" cap="flat">
                    <a:solidFill>
                      <a:schemeClr val="accent4"/>
                    </a:solidFill>
                    <a:prstDash val="sysDot"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ctr">
                      <a:lnSpc>
                        <a:spcPct val="80000"/>
                      </a:lnSpc>
                      <a:defRPr sz="2800" cap="all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"/>
                      </a:defRPr>
                    </a:pPr>
                    <a:endParaRPr sz="210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51" name="inode table">
                    <a:extLst>
                      <a:ext uri="{FF2B5EF4-FFF2-40B4-BE49-F238E27FC236}">
                        <a16:creationId xmlns:a16="http://schemas.microsoft.com/office/drawing/2014/main" id="{B5E5AC32-1040-4D2F-BF5D-721C196D8F83}"/>
                      </a:ext>
                    </a:extLst>
                  </p:cNvPr>
                  <p:cNvSpPr/>
                  <p:nvPr/>
                </p:nvSpPr>
                <p:spPr>
                  <a:xfrm>
                    <a:off x="2310322" y="127000"/>
                    <a:ext cx="1593206" cy="1270000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ctr">
                      <a:spcBef>
                        <a:spcPts val="21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sz="13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rPr>
                      <a:t>FAT #2</a:t>
                    </a:r>
                    <a:endParaRPr sz="1350" dirty="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44" name="Super Block">
                <a:extLst>
                  <a:ext uri="{FF2B5EF4-FFF2-40B4-BE49-F238E27FC236}">
                    <a16:creationId xmlns:a16="http://schemas.microsoft.com/office/drawing/2014/main" id="{1080EC51-C384-4BCF-987D-88739FF923A9}"/>
                  </a:ext>
                </a:extLst>
              </p:cNvPr>
              <p:cNvSpPr/>
              <p:nvPr/>
            </p:nvSpPr>
            <p:spPr>
              <a:xfrm>
                <a:off x="7337264" y="2539276"/>
                <a:ext cx="360040" cy="888930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endParaRPr sz="13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C2D77EF-FCAA-4028-AFC4-8CD48456309E}"/>
                </a:ext>
              </a:extLst>
            </p:cNvPr>
            <p:cNvSpPr/>
            <p:nvPr/>
          </p:nvSpPr>
          <p:spPr>
            <a:xfrm>
              <a:off x="1505868" y="4555980"/>
              <a:ext cx="172484" cy="91354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2" name="선">
            <a:extLst>
              <a:ext uri="{FF2B5EF4-FFF2-40B4-BE49-F238E27FC236}">
                <a16:creationId xmlns:a16="http://schemas.microsoft.com/office/drawing/2014/main" id="{310BB186-DFE6-4FB0-84D7-A50AE61C5DA6}"/>
              </a:ext>
            </a:extLst>
          </p:cNvPr>
          <p:cNvSpPr/>
          <p:nvPr/>
        </p:nvSpPr>
        <p:spPr>
          <a:xfrm>
            <a:off x="1654691" y="3943853"/>
            <a:ext cx="3801821" cy="857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981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381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7E3EDD-6DB5-4F63-B00E-4E11684C2D36}"/>
              </a:ext>
            </a:extLst>
          </p:cNvPr>
          <p:cNvGrpSpPr/>
          <p:nvPr/>
        </p:nvGrpSpPr>
        <p:grpSpPr>
          <a:xfrm>
            <a:off x="5120242" y="4855650"/>
            <a:ext cx="672540" cy="719503"/>
            <a:chOff x="8108136" y="5466145"/>
            <a:chExt cx="543545" cy="579658"/>
          </a:xfrm>
        </p:grpSpPr>
        <p:sp>
          <p:nvSpPr>
            <p:cNvPr id="53" name="직사각형">
              <a:extLst>
                <a:ext uri="{FF2B5EF4-FFF2-40B4-BE49-F238E27FC236}">
                  <a16:creationId xmlns:a16="http://schemas.microsoft.com/office/drawing/2014/main" id="{290853A3-6360-448B-BEDB-899F40A8394E}"/>
                </a:ext>
              </a:extLst>
            </p:cNvPr>
            <p:cNvSpPr/>
            <p:nvPr/>
          </p:nvSpPr>
          <p:spPr>
            <a:xfrm>
              <a:off x="8108136" y="5466145"/>
              <a:ext cx="543545" cy="579658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4" name="직사각형">
              <a:extLst>
                <a:ext uri="{FF2B5EF4-FFF2-40B4-BE49-F238E27FC236}">
                  <a16:creationId xmlns:a16="http://schemas.microsoft.com/office/drawing/2014/main" id="{C379A6D7-A5E8-49E5-91EF-13533F2E432A}"/>
                </a:ext>
              </a:extLst>
            </p:cNvPr>
            <p:cNvSpPr/>
            <p:nvPr/>
          </p:nvSpPr>
          <p:spPr>
            <a:xfrm>
              <a:off x="8175250" y="5559289"/>
              <a:ext cx="179539" cy="170430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 dirty="0"/>
            </a:p>
          </p:txBody>
        </p:sp>
        <p:sp>
          <p:nvSpPr>
            <p:cNvPr id="55" name="직사각형">
              <a:extLst>
                <a:ext uri="{FF2B5EF4-FFF2-40B4-BE49-F238E27FC236}">
                  <a16:creationId xmlns:a16="http://schemas.microsoft.com/office/drawing/2014/main" id="{642CF345-7060-4925-A063-A75550577A45}"/>
                </a:ext>
              </a:extLst>
            </p:cNvPr>
            <p:cNvSpPr/>
            <p:nvPr/>
          </p:nvSpPr>
          <p:spPr>
            <a:xfrm>
              <a:off x="8397912" y="5559289"/>
              <a:ext cx="179539" cy="17211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 dirty="0"/>
            </a:p>
          </p:txBody>
        </p:sp>
        <p:sp>
          <p:nvSpPr>
            <p:cNvPr id="56" name="직사각형">
              <a:extLst>
                <a:ext uri="{FF2B5EF4-FFF2-40B4-BE49-F238E27FC236}">
                  <a16:creationId xmlns:a16="http://schemas.microsoft.com/office/drawing/2014/main" id="{FB6F6523-1E3F-4C58-AF21-30475C053EC4}"/>
                </a:ext>
              </a:extLst>
            </p:cNvPr>
            <p:cNvSpPr/>
            <p:nvPr/>
          </p:nvSpPr>
          <p:spPr>
            <a:xfrm>
              <a:off x="8175250" y="5798680"/>
              <a:ext cx="179539" cy="17043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  <p:sp>
          <p:nvSpPr>
            <p:cNvPr id="57" name="직사각형">
              <a:extLst>
                <a:ext uri="{FF2B5EF4-FFF2-40B4-BE49-F238E27FC236}">
                  <a16:creationId xmlns:a16="http://schemas.microsoft.com/office/drawing/2014/main" id="{536005BF-1C43-4DB6-A5C7-200F94B19F23}"/>
                </a:ext>
              </a:extLst>
            </p:cNvPr>
            <p:cNvSpPr/>
            <p:nvPr/>
          </p:nvSpPr>
          <p:spPr>
            <a:xfrm>
              <a:off x="8397912" y="5798680"/>
              <a:ext cx="179539" cy="17043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192820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creenshot.png" descr="screenshot.png">
            <a:extLst>
              <a:ext uri="{FF2B5EF4-FFF2-40B4-BE49-F238E27FC236}">
                <a16:creationId xmlns:a16="http://schemas.microsoft.com/office/drawing/2014/main" id="{97BA0414-EF0D-458F-B3B9-478DCF1B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8"/>
          <a:stretch>
            <a:fillRect/>
          </a:stretch>
        </p:blipFill>
        <p:spPr>
          <a:xfrm>
            <a:off x="1499680" y="4010173"/>
            <a:ext cx="5961520" cy="1000835"/>
          </a:xfrm>
          <a:prstGeom prst="rect">
            <a:avLst/>
          </a:prstGeom>
          <a:ln w="15875">
            <a:solidFill>
              <a:schemeClr val="tx1"/>
            </a:solidFill>
            <a:miter lim="400000"/>
          </a:ln>
        </p:spPr>
      </p:pic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39461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부트 레코드에서 루트 디렉토리 위치 찾기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디렉토리에서 디렉토리 엔트리 읽기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/>
              <a:t>클러스터 체인을 통해 현재 디렉토리 엔트리의 데이터 읽기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FAT 12/16/32 – </a:t>
            </a:r>
            <a:r>
              <a:rPr lang="ko-KR" altLang="en-US" dirty="0"/>
              <a:t>파일시스템 복원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56EF74-D458-467E-8B38-107EFE57FEC9}"/>
              </a:ext>
            </a:extLst>
          </p:cNvPr>
          <p:cNvGrpSpPr/>
          <p:nvPr/>
        </p:nvGrpSpPr>
        <p:grpSpPr>
          <a:xfrm>
            <a:off x="1197868" y="5028894"/>
            <a:ext cx="8352927" cy="1678491"/>
            <a:chOff x="1197868" y="5005448"/>
            <a:chExt cx="8352927" cy="167849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CE61387-DDE0-4833-97EB-A274BEBE2FA0}"/>
                </a:ext>
              </a:extLst>
            </p:cNvPr>
            <p:cNvGrpSpPr/>
            <p:nvPr/>
          </p:nvGrpSpPr>
          <p:grpSpPr>
            <a:xfrm>
              <a:off x="1197868" y="5647886"/>
              <a:ext cx="5688632" cy="956934"/>
              <a:chOff x="1197868" y="4219177"/>
              <a:chExt cx="8136904" cy="158715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65C4F38-7FDC-404E-BE5A-3153928AE3C3}"/>
                  </a:ext>
                </a:extLst>
              </p:cNvPr>
              <p:cNvGrpSpPr/>
              <p:nvPr/>
            </p:nvGrpSpPr>
            <p:grpSpPr>
              <a:xfrm>
                <a:off x="1197868" y="4219177"/>
                <a:ext cx="8136904" cy="1587154"/>
                <a:chOff x="1557908" y="2276078"/>
                <a:chExt cx="6408713" cy="1396531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B50D8AF-5F37-49CD-B7ED-5DA034679930}"/>
                    </a:ext>
                  </a:extLst>
                </p:cNvPr>
                <p:cNvGrpSpPr/>
                <p:nvPr/>
              </p:nvGrpSpPr>
              <p:grpSpPr>
                <a:xfrm>
                  <a:off x="1557908" y="2276078"/>
                  <a:ext cx="6408713" cy="1396531"/>
                  <a:chOff x="1632556" y="2222174"/>
                  <a:chExt cx="5394975" cy="1460282"/>
                </a:xfrm>
              </p:grpSpPr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318C04C8-59C4-4F18-A3AD-93BFA9FA1452}"/>
                      </a:ext>
                    </a:extLst>
                  </p:cNvPr>
                  <p:cNvSpPr/>
                  <p:nvPr/>
                </p:nvSpPr>
                <p:spPr>
                  <a:xfrm>
                    <a:off x="1632556" y="2222174"/>
                    <a:ext cx="5394975" cy="1460282"/>
                  </a:xfrm>
                  <a:prstGeom prst="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28" name="그룹">
                    <a:extLst>
                      <a:ext uri="{FF2B5EF4-FFF2-40B4-BE49-F238E27FC236}">
                        <a16:creationId xmlns:a16="http://schemas.microsoft.com/office/drawing/2014/main" id="{0FBB8799-BFBA-445B-B620-5A1D89C8C28E}"/>
                      </a:ext>
                    </a:extLst>
                  </p:cNvPr>
                  <p:cNvGrpSpPr/>
                  <p:nvPr/>
                </p:nvGrpSpPr>
                <p:grpSpPr>
                  <a:xfrm>
                    <a:off x="1746402" y="2394610"/>
                    <a:ext cx="5159893" cy="1115411"/>
                    <a:chOff x="-220438" y="0"/>
                    <a:chExt cx="9275826" cy="1524000"/>
                  </a:xfrm>
                </p:grpSpPr>
                <p:sp>
                  <p:nvSpPr>
                    <p:cNvPr id="29" name="Super Block">
                      <a:extLst>
                        <a:ext uri="{FF2B5EF4-FFF2-40B4-BE49-F238E27FC236}">
                          <a16:creationId xmlns:a16="http://schemas.microsoft.com/office/drawing/2014/main" id="{A0054AE0-B184-4215-BA47-7B45B95E48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11844" y="127000"/>
                      <a:ext cx="1052812" cy="1270000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endParaRPr sz="13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30" name="bitmap">
                      <a:extLst>
                        <a:ext uri="{FF2B5EF4-FFF2-40B4-BE49-F238E27FC236}">
                          <a16:creationId xmlns:a16="http://schemas.microsoft.com/office/drawing/2014/main" id="{E4072349-3420-4266-9700-6F7376161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9550" y="127000"/>
                      <a:ext cx="1152178" cy="1270000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FAT</a:t>
                      </a:r>
                      <a:r>
                        <a:rPr lang="ko-KR" altLang="en-US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</a:t>
                      </a:r>
                      <a:endParaRPr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31" name="Data Blocks">
                      <a:extLst>
                        <a:ext uri="{FF2B5EF4-FFF2-40B4-BE49-F238E27FC236}">
                          <a16:creationId xmlns:a16="http://schemas.microsoft.com/office/drawing/2014/main" id="{77FFF388-AB12-45FD-BA75-A3ABE8427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2122" y="127000"/>
                      <a:ext cx="4192738" cy="1270000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Data Area</a:t>
                      </a:r>
                      <a:endParaRPr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32" name="직사각형">
                      <a:extLst>
                        <a:ext uri="{FF2B5EF4-FFF2-40B4-BE49-F238E27FC236}">
                          <a16:creationId xmlns:a16="http://schemas.microsoft.com/office/drawing/2014/main" id="{AEC57A7B-1DB7-443E-8916-ECA613390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20438" y="0"/>
                      <a:ext cx="9275826" cy="1524000"/>
                    </a:xfrm>
                    <a:prstGeom prst="rect">
                      <a:avLst/>
                    </a:prstGeom>
                    <a:noFill/>
                    <a:ln w="38100" cap="flat">
                      <a:solidFill>
                        <a:schemeClr val="accent4"/>
                      </a:solidFill>
                      <a:prstDash val="sysDot"/>
                      <a:miter lim="400000"/>
                    </a:ln>
                    <a:effectLst/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  <a:defRPr sz="2800" cap="all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defRPr>
                      </a:pPr>
                      <a:endParaRPr sz="2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33" name="inode table">
                      <a:extLst>
                        <a:ext uri="{FF2B5EF4-FFF2-40B4-BE49-F238E27FC236}">
                          <a16:creationId xmlns:a16="http://schemas.microsoft.com/office/drawing/2014/main" id="{66F0F696-3E22-483C-AE7B-8E281FEC9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0322" y="127000"/>
                      <a:ext cx="1593206" cy="1270000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spcBef>
                          <a:spcPts val="21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r>
                        <a:rPr 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FAT #2</a:t>
                      </a:r>
                      <a:endParaRPr sz="11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26" name="Super Block">
                  <a:extLst>
                    <a:ext uri="{FF2B5EF4-FFF2-40B4-BE49-F238E27FC236}">
                      <a16:creationId xmlns:a16="http://schemas.microsoft.com/office/drawing/2014/main" id="{C8BCC745-B35D-483A-A789-7F64CE94E4AC}"/>
                    </a:ext>
                  </a:extLst>
                </p:cNvPr>
                <p:cNvSpPr/>
                <p:nvPr/>
              </p:nvSpPr>
              <p:spPr>
                <a:xfrm>
                  <a:off x="7337264" y="2539276"/>
                  <a:ext cx="360040" cy="888930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endParaRPr sz="135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AF5ED15-BC3E-476C-B857-9D548CB1A56C}"/>
                  </a:ext>
                </a:extLst>
              </p:cNvPr>
              <p:cNvSpPr/>
              <p:nvPr/>
            </p:nvSpPr>
            <p:spPr>
              <a:xfrm>
                <a:off x="1505868" y="4555980"/>
                <a:ext cx="172484" cy="91354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C463BC7A-A15F-44DE-83D9-4207FDB7189C}"/>
                </a:ext>
              </a:extLst>
            </p:cNvPr>
            <p:cNvGrpSpPr/>
            <p:nvPr/>
          </p:nvGrpSpPr>
          <p:grpSpPr>
            <a:xfrm>
              <a:off x="3430116" y="5005448"/>
              <a:ext cx="2160240" cy="669637"/>
              <a:chOff x="4074024" y="6497814"/>
              <a:chExt cx="3767395" cy="1244563"/>
            </a:xfrm>
          </p:grpSpPr>
          <p:sp>
            <p:nvSpPr>
              <p:cNvPr id="35" name="“2”">
                <a:extLst>
                  <a:ext uri="{FF2B5EF4-FFF2-40B4-BE49-F238E27FC236}">
                    <a16:creationId xmlns:a16="http://schemas.microsoft.com/office/drawing/2014/main" id="{6168060B-59EB-4631-9B6A-1647534CBD3C}"/>
                  </a:ext>
                </a:extLst>
              </p:cNvPr>
              <p:cNvSpPr txBox="1"/>
              <p:nvPr/>
            </p:nvSpPr>
            <p:spPr>
              <a:xfrm>
                <a:off x="5567808" y="7036883"/>
                <a:ext cx="832648" cy="70549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>
                  <a:defRPr sz="3000" b="1">
                    <a:solidFill>
                      <a:schemeClr val="accent1"/>
                    </a:solidFill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lvl1pPr>
              </a:lstStyle>
              <a:p>
                <a:r>
                  <a:rPr sz="1800" dirty="0">
                    <a:latin typeface="+mn-lt"/>
                  </a:rPr>
                  <a:t>“2”</a:t>
                </a:r>
              </a:p>
            </p:txBody>
          </p:sp>
          <p:sp>
            <p:nvSpPr>
              <p:cNvPr id="36" name="선">
                <a:extLst>
                  <a:ext uri="{FF2B5EF4-FFF2-40B4-BE49-F238E27FC236}">
                    <a16:creationId xmlns:a16="http://schemas.microsoft.com/office/drawing/2014/main" id="{F8A7A5F4-049D-41FF-BAB6-B91BBBD4BC50}"/>
                  </a:ext>
                </a:extLst>
              </p:cNvPr>
              <p:cNvSpPr/>
              <p:nvPr/>
            </p:nvSpPr>
            <p:spPr>
              <a:xfrm rot="10800000" flipH="1">
                <a:off x="4074024" y="6497814"/>
                <a:ext cx="3767395" cy="551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981"/>
                    </a:move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</a:path>
                </a:pathLst>
              </a:custGeom>
              <a:ln w="38100">
                <a:solidFill>
                  <a:schemeClr val="accent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5D3D8B5-ABE9-464B-B7F5-91D6730945EE}"/>
                </a:ext>
              </a:extLst>
            </p:cNvPr>
            <p:cNvCxnSpPr/>
            <p:nvPr/>
          </p:nvCxnSpPr>
          <p:spPr>
            <a:xfrm>
              <a:off x="4802846" y="5450120"/>
              <a:ext cx="10081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E50B1DB-DAF6-4A41-9C1B-46897F7EB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7850" y="5018493"/>
              <a:ext cx="3692945" cy="1665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8934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23418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부트 레코드에서 루트 디렉토리 위치 찾기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디렉토리에서 디렉토리 엔트리 읽기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클러스터 체인을 통해 현재 디렉토리 엔트리의 데이터 읽기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b="1" dirty="0"/>
              <a:t>파일</a:t>
            </a:r>
            <a:r>
              <a:rPr lang="ko-KR" altLang="en-US" dirty="0"/>
              <a:t>인 경우</a:t>
            </a:r>
            <a:r>
              <a:rPr lang="en-US" altLang="ko-KR" dirty="0"/>
              <a:t> – </a:t>
            </a:r>
            <a:r>
              <a:rPr lang="ko-KR" altLang="en-US" dirty="0"/>
              <a:t>체인의 번호에 해당하는 클러스터의 내용을 모아 컨텐츠 복원</a:t>
            </a:r>
            <a:endParaRPr lang="en-US" altLang="ko-KR" dirty="0"/>
          </a:p>
          <a:p>
            <a:pPr marL="0" indent="263525">
              <a:buNone/>
            </a:pPr>
            <a:r>
              <a:rPr lang="ko-KR" altLang="en-US" b="1" dirty="0"/>
              <a:t>디렉토리</a:t>
            </a:r>
            <a:r>
              <a:rPr lang="ko-KR" altLang="en-US" dirty="0"/>
              <a:t>인 경우 </a:t>
            </a:r>
            <a:r>
              <a:rPr lang="en-US" altLang="ko-KR" dirty="0"/>
              <a:t>– </a:t>
            </a:r>
            <a:r>
              <a:rPr lang="ko-KR" altLang="en-US" dirty="0"/>
              <a:t>체인의 번호에 해당하는 클러스터의 내용을 모아 디렉토리 엔트리 목록 구성</a:t>
            </a:r>
            <a:endParaRPr lang="en-US" altLang="ko-KR" dirty="0"/>
          </a:p>
          <a:p>
            <a:pPr marL="0" indent="631825">
              <a:buNone/>
            </a:pPr>
            <a:r>
              <a:rPr lang="ko-KR" altLang="en-US" dirty="0"/>
              <a:t>디렉토리 엔트리 목록 내의 각 엔트리에 대해 위 과정을 반복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FAT 12/16/32 – </a:t>
            </a:r>
            <a:r>
              <a:rPr lang="ko-KR" altLang="en-US" dirty="0"/>
              <a:t>파일시스템 복원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AC8CCB4-80D2-4615-AFAB-A3C5E6E7863D}"/>
              </a:ext>
            </a:extLst>
          </p:cNvPr>
          <p:cNvCxnSpPr/>
          <p:nvPr/>
        </p:nvCxnSpPr>
        <p:spPr>
          <a:xfrm>
            <a:off x="1125860" y="5732462"/>
            <a:ext cx="2880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713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4"/>
            <a:ext cx="11161240" cy="3467498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b="1" dirty="0">
                <a:solidFill>
                  <a:srgbClr val="0070C0"/>
                </a:solidFill>
              </a:rPr>
              <a:t>E</a:t>
            </a:r>
            <a:r>
              <a:rPr lang="en-US" altLang="ko-KR" dirty="0"/>
              <a:t>xtended </a:t>
            </a:r>
            <a:r>
              <a:rPr lang="en-US" altLang="ko-KR" b="1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ile </a:t>
            </a:r>
            <a:r>
              <a:rPr lang="en-US" altLang="ko-KR" b="1" dirty="0">
                <a:solidFill>
                  <a:srgbClr val="0070C0"/>
                </a:solidFill>
              </a:rPr>
              <a:t>S</a:t>
            </a:r>
            <a:r>
              <a:rPr lang="en-US" altLang="ko-KR" dirty="0"/>
              <a:t>ystem</a:t>
            </a:r>
          </a:p>
          <a:p>
            <a:pPr marL="288000" indent="-288000"/>
            <a:r>
              <a:rPr lang="en-US" altLang="ko-KR" dirty="0"/>
              <a:t>Linux kernel</a:t>
            </a:r>
            <a:r>
              <a:rPr lang="ko-KR" altLang="en-US" dirty="0"/>
              <a:t>을 위해 개발</a:t>
            </a:r>
            <a:endParaRPr lang="en-US" altLang="ko-KR" dirty="0"/>
          </a:p>
          <a:p>
            <a:pPr marL="288000" indent="-288000"/>
            <a:r>
              <a:rPr lang="en-US" altLang="ko-KR" dirty="0"/>
              <a:t>eMMC </a:t>
            </a:r>
            <a:r>
              <a:rPr lang="ko-KR" altLang="en-US" dirty="0"/>
              <a:t>혹은 </a:t>
            </a:r>
            <a:r>
              <a:rPr lang="en-US" altLang="ko-KR" dirty="0"/>
              <a:t>FTL/NAND</a:t>
            </a:r>
            <a:r>
              <a:rPr lang="ko-KR" altLang="en-US" dirty="0"/>
              <a:t>에서도 동작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Ext3/4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</p:spTree>
    <p:extLst>
      <p:ext uri="{BB962C8B-B14F-4D97-AF65-F5344CB8AC3E}">
        <p14:creationId xmlns:p14="http://schemas.microsoft.com/office/powerpoint/2010/main" val="17153195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090169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Extended File System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Linux kernel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을 위해 개발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eMMC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혹은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FTL/NAND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에서도 동작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Ext3/4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1D3CE58-9E29-4884-8AEC-7D406AE202CA}"/>
              </a:ext>
            </a:extLst>
          </p:cNvPr>
          <p:cNvGrpSpPr/>
          <p:nvPr/>
        </p:nvGrpSpPr>
        <p:grpSpPr>
          <a:xfrm>
            <a:off x="2926060" y="3169484"/>
            <a:ext cx="6315492" cy="2329129"/>
            <a:chOff x="1845940" y="3716238"/>
            <a:chExt cx="7555867" cy="274272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3097508-B078-41A1-848E-6D4C9050D5AA}"/>
                </a:ext>
              </a:extLst>
            </p:cNvPr>
            <p:cNvGrpSpPr/>
            <p:nvPr/>
          </p:nvGrpSpPr>
          <p:grpSpPr>
            <a:xfrm>
              <a:off x="1845940" y="3716238"/>
              <a:ext cx="7555867" cy="2742729"/>
              <a:chOff x="5482344" y="1681296"/>
              <a:chExt cx="7555867" cy="2742729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EA8B307-A612-4AE2-86E0-C2C7AFBBF703}"/>
                  </a:ext>
                </a:extLst>
              </p:cNvPr>
              <p:cNvGrpSpPr/>
              <p:nvPr/>
            </p:nvGrpSpPr>
            <p:grpSpPr>
              <a:xfrm>
                <a:off x="5950396" y="1681296"/>
                <a:ext cx="7087815" cy="1256636"/>
                <a:chOff x="4438229" y="1369057"/>
                <a:chExt cx="7087815" cy="1256636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779E7C3B-887A-451E-B826-2DE8ACE28E13}"/>
                    </a:ext>
                  </a:extLst>
                </p:cNvPr>
                <p:cNvGrpSpPr/>
                <p:nvPr/>
              </p:nvGrpSpPr>
              <p:grpSpPr>
                <a:xfrm>
                  <a:off x="4438229" y="1369057"/>
                  <a:ext cx="7087815" cy="1256636"/>
                  <a:chOff x="4114193" y="2360962"/>
                  <a:chExt cx="7087815" cy="1256636"/>
                </a:xfrm>
              </p:grpSpPr>
              <p:grpSp>
                <p:nvGrpSpPr>
                  <p:cNvPr id="78" name="그룹 77">
                    <a:extLst>
                      <a:ext uri="{FF2B5EF4-FFF2-40B4-BE49-F238E27FC236}">
                        <a16:creationId xmlns:a16="http://schemas.microsoft.com/office/drawing/2014/main" id="{267CB7FB-5FFD-4FFE-9AAC-326BAD358BE1}"/>
                      </a:ext>
                    </a:extLst>
                  </p:cNvPr>
                  <p:cNvGrpSpPr/>
                  <p:nvPr/>
                </p:nvGrpSpPr>
                <p:grpSpPr>
                  <a:xfrm>
                    <a:off x="4114193" y="2555916"/>
                    <a:ext cx="7087815" cy="1061682"/>
                    <a:chOff x="2422006" y="1511719"/>
                    <a:chExt cx="7087815" cy="1061682"/>
                  </a:xfrm>
                </p:grpSpPr>
                <p:sp>
                  <p:nvSpPr>
                    <p:cNvPr id="80" name="Boot Sector">
                      <a:extLst>
                        <a:ext uri="{FF2B5EF4-FFF2-40B4-BE49-F238E27FC236}">
                          <a16:creationId xmlns:a16="http://schemas.microsoft.com/office/drawing/2014/main" id="{5BC99537-48F9-4695-946C-97E2A0CA6C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6022" y="1755877"/>
                      <a:ext cx="803420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spcBef>
                          <a:spcPts val="21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r>
                        <a:rPr sz="1400" dirty="0">
                          <a:latin typeface="+mn-ea"/>
                        </a:rPr>
                        <a:t>Boot</a:t>
                      </a:r>
                      <a:br>
                        <a:rPr sz="1400" dirty="0">
                          <a:latin typeface="+mn-ea"/>
                        </a:rPr>
                      </a:br>
                      <a:r>
                        <a:rPr sz="1400" dirty="0">
                          <a:latin typeface="+mn-ea"/>
                        </a:rPr>
                        <a:t>Sector</a:t>
                      </a:r>
                    </a:p>
                  </p:txBody>
                </p:sp>
                <p:sp>
                  <p:nvSpPr>
                    <p:cNvPr id="81" name="Super Block">
                      <a:extLst>
                        <a:ext uri="{FF2B5EF4-FFF2-40B4-BE49-F238E27FC236}">
                          <a16:creationId xmlns:a16="http://schemas.microsoft.com/office/drawing/2014/main" id="{4B4136F0-DE3E-42FD-AB5C-F8D1FB5B4A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7469" y="1755485"/>
                      <a:ext cx="1703605" cy="701952"/>
                    </a:xfrm>
                    <a:prstGeom prst="rect">
                      <a:avLst/>
                    </a:prstGeom>
                    <a:solidFill>
                      <a:srgbClr val="EDEDED"/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r>
                        <a:rPr lang="en-US" sz="1400" dirty="0">
                          <a:latin typeface="+mn-ea"/>
                          <a:ea typeface="+mn-ea"/>
                        </a:rPr>
                        <a:t>Block Group 0</a:t>
                      </a:r>
                      <a:endParaRPr sz="14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82" name="bitmap">
                      <a:extLst>
                        <a:ext uri="{FF2B5EF4-FFF2-40B4-BE49-F238E27FC236}">
                          <a16:creationId xmlns:a16="http://schemas.microsoft.com/office/drawing/2014/main" id="{3055932E-C2AF-4031-B681-EE1BEA6674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2594" y="1755877"/>
                      <a:ext cx="1594380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r>
                        <a:rPr lang="en-US" sz="1400" dirty="0">
                          <a:latin typeface="+mn-ea"/>
                          <a:ea typeface="+mn-ea"/>
                        </a:rPr>
                        <a:t>…</a:t>
                      </a:r>
                      <a:endParaRPr sz="14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83" name="Data Blocks">
                      <a:extLst>
                        <a:ext uri="{FF2B5EF4-FFF2-40B4-BE49-F238E27FC236}">
                          <a16:creationId xmlns:a16="http://schemas.microsoft.com/office/drawing/2014/main" id="{FE0B17EA-6C4A-4D1F-B6CB-5A474F5EDE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0969" y="1755877"/>
                      <a:ext cx="964781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r>
                        <a:rPr lang="en-US" sz="1400" dirty="0">
                          <a:latin typeface="+mn-ea"/>
                          <a:ea typeface="+mn-ea"/>
                        </a:rPr>
                        <a:t>Unused Sectors</a:t>
                      </a:r>
                      <a:endParaRPr sz="14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84" name="직사각형">
                      <a:extLst>
                        <a:ext uri="{FF2B5EF4-FFF2-40B4-BE49-F238E27FC236}">
                          <a16:creationId xmlns:a16="http://schemas.microsoft.com/office/drawing/2014/main" id="{E1355177-3E0F-481D-AADC-59A2BAA71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2006" y="1511719"/>
                      <a:ext cx="7087815" cy="1061682"/>
                    </a:xfrm>
                    <a:prstGeom prst="rect">
                      <a:avLst/>
                    </a:prstGeom>
                    <a:noFill/>
                    <a:ln w="38100" cap="flat">
                      <a:solidFill>
                        <a:schemeClr val="tx1"/>
                      </a:solidFill>
                      <a:prstDash val="sysDot"/>
                      <a:miter lim="400000"/>
                    </a:ln>
                    <a:effectLst/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  <a:defRPr sz="2800" cap="all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defRPr>
                      </a:pPr>
                      <a:endParaRPr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79" name="Boot Sector">
                    <a:extLst>
                      <a:ext uri="{FF2B5EF4-FFF2-40B4-BE49-F238E27FC236}">
                        <a16:creationId xmlns:a16="http://schemas.microsoft.com/office/drawing/2014/main" id="{A2E2EC80-5607-4C66-A1EE-30DC37E753E2}"/>
                      </a:ext>
                    </a:extLst>
                  </p:cNvPr>
                  <p:cNvSpPr/>
                  <p:nvPr/>
                </p:nvSpPr>
                <p:spPr>
                  <a:xfrm>
                    <a:off x="6983904" y="2360962"/>
                    <a:ext cx="1048884" cy="343227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28575" cap="flat">
                    <a:solidFill>
                      <a:schemeClr val="tx1"/>
                    </a:solidFill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ctr">
                      <a:spcBef>
                        <a:spcPts val="21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sz="1400" dirty="0">
                        <a:latin typeface="+mn-ea"/>
                      </a:rPr>
                      <a:t>Partition</a:t>
                    </a:r>
                    <a:endParaRPr sz="1400" dirty="0">
                      <a:latin typeface="+mn-ea"/>
                    </a:endParaRPr>
                  </a:p>
                </p:txBody>
              </p:sp>
            </p:grpSp>
            <p:sp>
              <p:nvSpPr>
                <p:cNvPr id="77" name="Super Block">
                  <a:extLst>
                    <a:ext uri="{FF2B5EF4-FFF2-40B4-BE49-F238E27FC236}">
                      <a16:creationId xmlns:a16="http://schemas.microsoft.com/office/drawing/2014/main" id="{0904DF7D-9B02-434A-8B96-86C43BDC7000}"/>
                    </a:ext>
                  </a:extLst>
                </p:cNvPr>
                <p:cNvSpPr/>
                <p:nvPr/>
              </p:nvSpPr>
              <p:spPr>
                <a:xfrm>
                  <a:off x="8673196" y="1807777"/>
                  <a:ext cx="1723995" cy="701952"/>
                </a:xfrm>
                <a:prstGeom prst="rect">
                  <a:avLst/>
                </a:prstGeom>
                <a:solidFill>
                  <a:srgbClr val="EDEDED"/>
                </a:solidFill>
                <a:ln w="28575" cap="flat">
                  <a:solidFill>
                    <a:schemeClr val="tx1"/>
                  </a:solidFill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lang="en-US" sz="1400" dirty="0">
                      <a:latin typeface="+mn-ea"/>
                      <a:ea typeface="+mn-ea"/>
                    </a:rPr>
                    <a:t>Block Group N</a:t>
                  </a:r>
                  <a:endParaRPr sz="1400" dirty="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8F6FFBB4-E32F-408F-A9A3-70B0CC69298D}"/>
                  </a:ext>
                </a:extLst>
              </p:cNvPr>
              <p:cNvGrpSpPr/>
              <p:nvPr/>
            </p:nvGrpSpPr>
            <p:grpSpPr>
              <a:xfrm>
                <a:off x="5490852" y="3721681"/>
                <a:ext cx="7547359" cy="702344"/>
                <a:chOff x="5626360" y="3716238"/>
                <a:chExt cx="7547359" cy="702344"/>
              </a:xfrm>
            </p:grpSpPr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AAB231ED-2310-4CC9-89DF-193C3B6306F6}"/>
                    </a:ext>
                  </a:extLst>
                </p:cNvPr>
                <p:cNvGrpSpPr/>
                <p:nvPr/>
              </p:nvGrpSpPr>
              <p:grpSpPr>
                <a:xfrm>
                  <a:off x="5626360" y="3716238"/>
                  <a:ext cx="7547359" cy="702344"/>
                  <a:chOff x="5626360" y="3716238"/>
                  <a:chExt cx="7547359" cy="702344"/>
                </a:xfrm>
              </p:grpSpPr>
              <p:grpSp>
                <p:nvGrpSpPr>
                  <p:cNvPr id="69" name="그룹 68">
                    <a:extLst>
                      <a:ext uri="{FF2B5EF4-FFF2-40B4-BE49-F238E27FC236}">
                        <a16:creationId xmlns:a16="http://schemas.microsoft.com/office/drawing/2014/main" id="{4D01797F-8460-4D15-BF4D-12BB31AE2808}"/>
                      </a:ext>
                    </a:extLst>
                  </p:cNvPr>
                  <p:cNvGrpSpPr/>
                  <p:nvPr/>
                </p:nvGrpSpPr>
                <p:grpSpPr>
                  <a:xfrm>
                    <a:off x="5626360" y="3716238"/>
                    <a:ext cx="5342925" cy="702344"/>
                    <a:chOff x="6246812" y="2272416"/>
                    <a:chExt cx="5342925" cy="702344"/>
                  </a:xfrm>
                </p:grpSpPr>
                <p:sp>
                  <p:nvSpPr>
                    <p:cNvPr id="71" name="Boot Sector">
                      <a:extLst>
                        <a:ext uri="{FF2B5EF4-FFF2-40B4-BE49-F238E27FC236}">
                          <a16:creationId xmlns:a16="http://schemas.microsoft.com/office/drawing/2014/main" id="{9F0DEDC8-0B40-4467-985C-7A91DD80D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46812" y="2272808"/>
                      <a:ext cx="803420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spcBef>
                          <a:spcPts val="21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r>
                        <a:rPr lang="en-US" sz="1400" dirty="0">
                          <a:latin typeface="+mn-ea"/>
                        </a:rPr>
                        <a:t>Super Block</a:t>
                      </a:r>
                      <a:endParaRPr sz="1400" dirty="0">
                        <a:latin typeface="+mn-ea"/>
                      </a:endParaRPr>
                    </a:p>
                  </p:txBody>
                </p:sp>
                <p:sp>
                  <p:nvSpPr>
                    <p:cNvPr id="72" name="Super Block">
                      <a:extLst>
                        <a:ext uri="{FF2B5EF4-FFF2-40B4-BE49-F238E27FC236}">
                          <a16:creationId xmlns:a16="http://schemas.microsoft.com/office/drawing/2014/main" id="{F18835ED-9976-45E6-A5A1-B53B330D44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8259" y="2272416"/>
                      <a:ext cx="1703605" cy="701952"/>
                    </a:xfrm>
                    <a:prstGeom prst="rect">
                      <a:avLst/>
                    </a:prstGeom>
                    <a:solidFill>
                      <a:srgbClr val="EDEDED"/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endParaRPr sz="14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73" name="bitmap">
                      <a:extLst>
                        <a:ext uri="{FF2B5EF4-FFF2-40B4-BE49-F238E27FC236}">
                          <a16:creationId xmlns:a16="http://schemas.microsoft.com/office/drawing/2014/main" id="{EEDBB842-D552-4153-8601-F9774DEEA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3384" y="2272808"/>
                      <a:ext cx="879247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endParaRPr sz="14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74" name="Data Blocks">
                      <a:extLst>
                        <a:ext uri="{FF2B5EF4-FFF2-40B4-BE49-F238E27FC236}">
                          <a16:creationId xmlns:a16="http://schemas.microsoft.com/office/drawing/2014/main" id="{C2E32BB7-56B8-4705-9D1A-4BF3C4985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3633" y="2272808"/>
                      <a:ext cx="936104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endParaRPr sz="14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75" name="Super Block">
                      <a:extLst>
                        <a:ext uri="{FF2B5EF4-FFF2-40B4-BE49-F238E27FC236}">
                          <a16:creationId xmlns:a16="http://schemas.microsoft.com/office/drawing/2014/main" id="{E789EE4F-73BD-41B6-94F6-1F9E21DEE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3658" y="2272416"/>
                      <a:ext cx="1034873" cy="701952"/>
                    </a:xfrm>
                    <a:prstGeom prst="rect">
                      <a:avLst/>
                    </a:prstGeom>
                    <a:solidFill>
                      <a:srgbClr val="EDEDED"/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endParaRPr sz="1400" dirty="0">
                        <a:latin typeface="+mn-ea"/>
                        <a:ea typeface="+mn-ea"/>
                      </a:endParaRPr>
                    </a:p>
                  </p:txBody>
                </p:sp>
              </p:grpSp>
              <p:sp>
                <p:nvSpPr>
                  <p:cNvPr id="70" name="Boot Sector">
                    <a:extLst>
                      <a:ext uri="{FF2B5EF4-FFF2-40B4-BE49-F238E27FC236}">
                        <a16:creationId xmlns:a16="http://schemas.microsoft.com/office/drawing/2014/main" id="{83178AB3-8F7C-4D9D-AD31-F0D92FCE3687}"/>
                      </a:ext>
                    </a:extLst>
                  </p:cNvPr>
                  <p:cNvSpPr/>
                  <p:nvPr/>
                </p:nvSpPr>
                <p:spPr>
                  <a:xfrm>
                    <a:off x="10969285" y="3716238"/>
                    <a:ext cx="2204434" cy="701952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28575" cap="flat">
                    <a:solidFill>
                      <a:schemeClr val="tx1"/>
                    </a:solidFill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ctr">
                      <a:spcBef>
                        <a:spcPts val="21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endParaRPr sz="1400" dirty="0">
                      <a:latin typeface="+mn-ea"/>
                    </a:endParaRPr>
                  </a:p>
                </p:txBody>
              </p:sp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7CD9840-0429-4E12-98F7-AA8A0A4B93F1}"/>
                    </a:ext>
                  </a:extLst>
                </p:cNvPr>
                <p:cNvSpPr txBox="1"/>
                <p:nvPr/>
              </p:nvSpPr>
              <p:spPr>
                <a:xfrm>
                  <a:off x="6427807" y="3725665"/>
                  <a:ext cx="1703605" cy="3624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+mn-ea"/>
                    </a:rPr>
                    <a:t>Group</a:t>
                  </a:r>
                  <a:endParaRPr lang="ko-KR" altLang="en-US" sz="1400" dirty="0">
                    <a:latin typeface="+mn-ea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3BD601C-70E2-4326-B82E-DCB0D6DEA3A3}"/>
                    </a:ext>
                  </a:extLst>
                </p:cNvPr>
                <p:cNvSpPr txBox="1"/>
                <p:nvPr/>
              </p:nvSpPr>
              <p:spPr>
                <a:xfrm>
                  <a:off x="6429375" y="4010044"/>
                  <a:ext cx="1703605" cy="3624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+mn-ea"/>
                    </a:rPr>
                    <a:t>Descriptors</a:t>
                  </a:r>
                  <a:endParaRPr lang="ko-KR" altLang="en-US" sz="1400" dirty="0">
                    <a:latin typeface="+mn-ea"/>
                  </a:endParaRPr>
                </a:p>
              </p:txBody>
            </p:sp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15F84DED-46E8-4F09-B626-342886EACE77}"/>
                    </a:ext>
                  </a:extLst>
                </p:cNvPr>
                <p:cNvGrpSpPr/>
                <p:nvPr/>
              </p:nvGrpSpPr>
              <p:grpSpPr>
                <a:xfrm>
                  <a:off x="9040840" y="3735327"/>
                  <a:ext cx="974615" cy="638643"/>
                  <a:chOff x="9877848" y="4861359"/>
                  <a:chExt cx="974615" cy="638643"/>
                </a:xfrm>
              </p:grpSpPr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3EBA472C-3C22-4EF4-A62C-CA539BFA1E91}"/>
                      </a:ext>
                    </a:extLst>
                  </p:cNvPr>
                  <p:cNvSpPr txBox="1"/>
                  <p:nvPr/>
                </p:nvSpPr>
                <p:spPr>
                  <a:xfrm>
                    <a:off x="9877848" y="5137571"/>
                    <a:ext cx="974615" cy="362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+mn-ea"/>
                      </a:rPr>
                      <a:t>Bitmap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66EDEA45-C97E-4002-B483-0F5D65F5D89F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05" y="4861359"/>
                    <a:ext cx="879247" cy="362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+mn-ea"/>
                      </a:rPr>
                      <a:t>iNode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</p:grp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F71D37F-79E6-483F-A729-650FF838DF6E}"/>
                    </a:ext>
                  </a:extLst>
                </p:cNvPr>
                <p:cNvGrpSpPr/>
                <p:nvPr/>
              </p:nvGrpSpPr>
              <p:grpSpPr>
                <a:xfrm>
                  <a:off x="10042500" y="3753066"/>
                  <a:ext cx="974615" cy="638643"/>
                  <a:chOff x="9877848" y="4861359"/>
                  <a:chExt cx="974615" cy="638643"/>
                </a:xfrm>
              </p:grpSpPr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A559BB39-E30E-47CE-A600-5984421D4E64}"/>
                      </a:ext>
                    </a:extLst>
                  </p:cNvPr>
                  <p:cNvSpPr txBox="1"/>
                  <p:nvPr/>
                </p:nvSpPr>
                <p:spPr>
                  <a:xfrm>
                    <a:off x="9877848" y="5137571"/>
                    <a:ext cx="974615" cy="362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+mn-ea"/>
                      </a:rPr>
                      <a:t>Table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06B196F5-5E30-4476-AF50-792C50F1183A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05" y="4861359"/>
                    <a:ext cx="879247" cy="362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+mn-ea"/>
                      </a:rPr>
                      <a:t>iNode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818FF6B1-29FF-4B2B-9D6F-7212B55B2D9A}"/>
                    </a:ext>
                  </a:extLst>
                </p:cNvPr>
                <p:cNvGrpSpPr/>
                <p:nvPr/>
              </p:nvGrpSpPr>
              <p:grpSpPr>
                <a:xfrm>
                  <a:off x="11584194" y="3732609"/>
                  <a:ext cx="974615" cy="638642"/>
                  <a:chOff x="9877848" y="4861359"/>
                  <a:chExt cx="974615" cy="638642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C7ACCE2E-C53B-4C1B-AED1-E457CC6D3258}"/>
                      </a:ext>
                    </a:extLst>
                  </p:cNvPr>
                  <p:cNvSpPr txBox="1"/>
                  <p:nvPr/>
                </p:nvSpPr>
                <p:spPr>
                  <a:xfrm>
                    <a:off x="9877848" y="5137570"/>
                    <a:ext cx="974615" cy="362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+mn-ea"/>
                      </a:rPr>
                      <a:t>Blocks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79519934-6827-4043-9316-06FC5FA4E0A1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05" y="4861359"/>
                    <a:ext cx="879247" cy="3624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+mn-ea"/>
                      </a:rPr>
                      <a:t>Data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</p:grpSp>
          </p:grp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93457A6D-B262-453C-A90B-8AA2B5E75F4C}"/>
                  </a:ext>
                </a:extLst>
              </p:cNvPr>
              <p:cNvCxnSpPr/>
              <p:nvPr/>
            </p:nvCxnSpPr>
            <p:spPr>
              <a:xfrm flipH="1">
                <a:off x="5482344" y="2821968"/>
                <a:ext cx="1413515" cy="8942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E7918AD8-06BD-4C1D-A79D-169B1A9415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67885" y="2808436"/>
                <a:ext cx="4470326" cy="9145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B88FA2-6F92-4B82-9B9D-9B94A3052F36}"/>
                </a:ext>
              </a:extLst>
            </p:cNvPr>
            <p:cNvSpPr txBox="1"/>
            <p:nvPr/>
          </p:nvSpPr>
          <p:spPr>
            <a:xfrm>
              <a:off x="4310979" y="6069663"/>
              <a:ext cx="974615" cy="36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+mn-ea"/>
                </a:rPr>
                <a:t>Bitmap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FB3E7E5-5D55-426E-A919-B92B3BD5B09C}"/>
                </a:ext>
              </a:extLst>
            </p:cNvPr>
            <p:cNvSpPr txBox="1"/>
            <p:nvPr/>
          </p:nvSpPr>
          <p:spPr>
            <a:xfrm>
              <a:off x="4362636" y="5793451"/>
              <a:ext cx="879247" cy="36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+mn-ea"/>
                </a:rPr>
                <a:t>Block</a:t>
              </a:r>
              <a:endParaRPr lang="ko-KR" altLang="en-US" sz="1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5716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018161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Extended File System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Linux kernel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을 위해 개발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eMMC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혹은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FTL/NAND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에서도 동작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Ext3/4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1CAD71-6691-4A6F-B1B5-DDC0377091F7}"/>
              </a:ext>
            </a:extLst>
          </p:cNvPr>
          <p:cNvGrpSpPr/>
          <p:nvPr/>
        </p:nvGrpSpPr>
        <p:grpSpPr>
          <a:xfrm>
            <a:off x="2926060" y="3169484"/>
            <a:ext cx="6315492" cy="2329129"/>
            <a:chOff x="2926060" y="3169484"/>
            <a:chExt cx="6315492" cy="232912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5CA9D0-42D0-4A36-9D26-21A47EB5FFB9}"/>
                </a:ext>
              </a:extLst>
            </p:cNvPr>
            <p:cNvGrpSpPr/>
            <p:nvPr/>
          </p:nvGrpSpPr>
          <p:grpSpPr>
            <a:xfrm>
              <a:off x="2926060" y="3169484"/>
              <a:ext cx="6315492" cy="2329129"/>
              <a:chOff x="1845940" y="3716238"/>
              <a:chExt cx="7555867" cy="2742729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AE72468-E1EA-4635-B514-28C4579426A2}"/>
                  </a:ext>
                </a:extLst>
              </p:cNvPr>
              <p:cNvGrpSpPr/>
              <p:nvPr/>
            </p:nvGrpSpPr>
            <p:grpSpPr>
              <a:xfrm>
                <a:off x="1845940" y="3716238"/>
                <a:ext cx="7555867" cy="2742729"/>
                <a:chOff x="5482344" y="1681296"/>
                <a:chExt cx="7555867" cy="2742729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7085561F-3184-4D4B-B39F-FBAF87269BB1}"/>
                    </a:ext>
                  </a:extLst>
                </p:cNvPr>
                <p:cNvGrpSpPr/>
                <p:nvPr/>
              </p:nvGrpSpPr>
              <p:grpSpPr>
                <a:xfrm>
                  <a:off x="5950396" y="1681296"/>
                  <a:ext cx="7087815" cy="1256636"/>
                  <a:chOff x="4438229" y="1369057"/>
                  <a:chExt cx="7087815" cy="1256636"/>
                </a:xfrm>
              </p:grpSpPr>
              <p:grpSp>
                <p:nvGrpSpPr>
                  <p:cNvPr id="38" name="그룹 37">
                    <a:extLst>
                      <a:ext uri="{FF2B5EF4-FFF2-40B4-BE49-F238E27FC236}">
                        <a16:creationId xmlns:a16="http://schemas.microsoft.com/office/drawing/2014/main" id="{39DD182B-E268-4D86-A110-3E7BF531E256}"/>
                      </a:ext>
                    </a:extLst>
                  </p:cNvPr>
                  <p:cNvGrpSpPr/>
                  <p:nvPr/>
                </p:nvGrpSpPr>
                <p:grpSpPr>
                  <a:xfrm>
                    <a:off x="4438229" y="1369057"/>
                    <a:ext cx="7087815" cy="1256636"/>
                    <a:chOff x="4114193" y="2360962"/>
                    <a:chExt cx="7087815" cy="1256636"/>
                  </a:xfrm>
                </p:grpSpPr>
                <p:grpSp>
                  <p:nvGrpSpPr>
                    <p:cNvPr id="40" name="그룹 39">
                      <a:extLst>
                        <a:ext uri="{FF2B5EF4-FFF2-40B4-BE49-F238E27FC236}">
                          <a16:creationId xmlns:a16="http://schemas.microsoft.com/office/drawing/2014/main" id="{F5B2264F-4667-4BDF-9474-B8FB6B2694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4193" y="2555916"/>
                      <a:ext cx="7087815" cy="1061682"/>
                      <a:chOff x="2422006" y="1511719"/>
                      <a:chExt cx="7087815" cy="1061682"/>
                    </a:xfrm>
                  </p:grpSpPr>
                  <p:sp>
                    <p:nvSpPr>
                      <p:cNvPr id="42" name="Boot Sector">
                        <a:extLst>
                          <a:ext uri="{FF2B5EF4-FFF2-40B4-BE49-F238E27FC236}">
                            <a16:creationId xmlns:a16="http://schemas.microsoft.com/office/drawing/2014/main" id="{F3C00ED6-5D47-469E-89F1-9AE8419672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66022" y="1755877"/>
                        <a:ext cx="803420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/>
                      <a:p>
                        <a:pPr algn="ctr">
                          <a:spcBef>
                            <a:spcPts val="21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rPr sz="1400" dirty="0">
                            <a:latin typeface="+mn-ea"/>
                          </a:rPr>
                          <a:t>Boot</a:t>
                        </a:r>
                        <a:br>
                          <a:rPr sz="1400" dirty="0">
                            <a:latin typeface="+mn-ea"/>
                          </a:rPr>
                        </a:br>
                        <a:r>
                          <a:rPr sz="1400" dirty="0">
                            <a:latin typeface="+mn-ea"/>
                          </a:rPr>
                          <a:t>Sector</a:t>
                        </a:r>
                      </a:p>
                    </p:txBody>
                  </p:sp>
                  <p:sp>
                    <p:nvSpPr>
                      <p:cNvPr id="43" name="Super Block">
                        <a:extLst>
                          <a:ext uri="{FF2B5EF4-FFF2-40B4-BE49-F238E27FC236}">
                            <a16:creationId xmlns:a16="http://schemas.microsoft.com/office/drawing/2014/main" id="{492B2169-726B-4621-902A-8A5A525FB6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67469" y="1755485"/>
                        <a:ext cx="1703605" cy="701952"/>
                      </a:xfrm>
                      <a:prstGeom prst="rect">
                        <a:avLst/>
                      </a:prstGeom>
                      <a:solidFill>
                        <a:srgbClr val="EDEDED"/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r>
                          <a:rPr lang="en-US" sz="1400" dirty="0">
                            <a:latin typeface="+mn-ea"/>
                            <a:ea typeface="+mn-ea"/>
                          </a:rPr>
                          <a:t>Block Group 0</a:t>
                        </a:r>
                        <a:endParaRPr sz="1400"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44" name="bitmap">
                        <a:extLst>
                          <a:ext uri="{FF2B5EF4-FFF2-40B4-BE49-F238E27FC236}">
                            <a16:creationId xmlns:a16="http://schemas.microsoft.com/office/drawing/2014/main" id="{32FFE4CA-388E-41ED-8F1D-9B3F15C028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2594" y="1755877"/>
                        <a:ext cx="1594380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r>
                          <a:rPr lang="en-US" sz="1400" dirty="0">
                            <a:latin typeface="+mn-ea"/>
                            <a:ea typeface="+mn-ea"/>
                          </a:rPr>
                          <a:t>…</a:t>
                        </a:r>
                        <a:endParaRPr sz="1400"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45" name="Data Blocks">
                        <a:extLst>
                          <a:ext uri="{FF2B5EF4-FFF2-40B4-BE49-F238E27FC236}">
                            <a16:creationId xmlns:a16="http://schemas.microsoft.com/office/drawing/2014/main" id="{B240456D-6E22-4E65-B97D-729FEECF3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380969" y="1755877"/>
                        <a:ext cx="964781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r>
                          <a:rPr lang="en-US" sz="1400" dirty="0">
                            <a:latin typeface="+mn-ea"/>
                            <a:ea typeface="+mn-ea"/>
                          </a:rPr>
                          <a:t>Unused Sectors</a:t>
                        </a:r>
                        <a:endParaRPr sz="1400"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46" name="직사각형">
                        <a:extLst>
                          <a:ext uri="{FF2B5EF4-FFF2-40B4-BE49-F238E27FC236}">
                            <a16:creationId xmlns:a16="http://schemas.microsoft.com/office/drawing/2014/main" id="{8CE8863C-5385-4992-B90D-A616721FB9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2006" y="1511719"/>
                        <a:ext cx="7087815" cy="1061682"/>
                      </a:xfrm>
                      <a:prstGeom prst="rect">
                        <a:avLst/>
                      </a:prstGeom>
                      <a:noFill/>
                      <a:ln w="38100" cap="flat">
                        <a:solidFill>
                          <a:schemeClr val="tx1"/>
                        </a:solidFill>
                        <a:prstDash val="sysDot"/>
                        <a:miter lim="400000"/>
                      </a:ln>
                      <a:effectLst/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/>
                      <a:p>
                        <a:pPr algn="ctr">
                          <a:lnSpc>
                            <a:spcPct val="80000"/>
                          </a:lnSpc>
                          <a:defRPr sz="2800" cap="all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DIN Condensed"/>
                          </a:defRPr>
                        </a:pPr>
                        <a:endParaRPr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41" name="Boot Sector">
                      <a:extLst>
                        <a:ext uri="{FF2B5EF4-FFF2-40B4-BE49-F238E27FC236}">
                          <a16:creationId xmlns:a16="http://schemas.microsoft.com/office/drawing/2014/main" id="{A45A9844-09A8-46B3-A593-5C999A534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83904" y="2360962"/>
                      <a:ext cx="1048884" cy="343227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spcBef>
                          <a:spcPts val="21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r>
                        <a:rPr lang="en-US" sz="1400" dirty="0">
                          <a:latin typeface="+mn-ea"/>
                        </a:rPr>
                        <a:t>Partition</a:t>
                      </a:r>
                      <a:endParaRPr sz="1400" dirty="0">
                        <a:latin typeface="+mn-ea"/>
                      </a:endParaRPr>
                    </a:p>
                  </p:txBody>
                </p:sp>
              </p:grpSp>
              <p:sp>
                <p:nvSpPr>
                  <p:cNvPr id="39" name="Super Block">
                    <a:extLst>
                      <a:ext uri="{FF2B5EF4-FFF2-40B4-BE49-F238E27FC236}">
                        <a16:creationId xmlns:a16="http://schemas.microsoft.com/office/drawing/2014/main" id="{C07B5CA9-1F63-4FDA-BB29-1161C3DC00D8}"/>
                      </a:ext>
                    </a:extLst>
                  </p:cNvPr>
                  <p:cNvSpPr/>
                  <p:nvPr/>
                </p:nvSpPr>
                <p:spPr>
                  <a:xfrm>
                    <a:off x="8673196" y="1807777"/>
                    <a:ext cx="1723995" cy="701952"/>
                  </a:xfrm>
                  <a:prstGeom prst="rect">
                    <a:avLst/>
                  </a:prstGeom>
                  <a:solidFill>
                    <a:srgbClr val="EDEDED"/>
                  </a:solidFill>
                  <a:ln w="28575" cap="flat">
                    <a:solidFill>
                      <a:schemeClr val="tx1"/>
                    </a:solidFill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>
                    <a:lvl1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lvl1pPr>
                  </a:lstStyle>
                  <a:p>
                    <a:r>
                      <a:rPr lang="en-US" sz="1400" dirty="0">
                        <a:latin typeface="+mn-ea"/>
                        <a:ea typeface="+mn-ea"/>
                      </a:rPr>
                      <a:t>Block Group N</a:t>
                    </a:r>
                    <a:endParaRPr sz="1400" dirty="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CD662D36-5F03-4281-844B-DEC49E6226A5}"/>
                    </a:ext>
                  </a:extLst>
                </p:cNvPr>
                <p:cNvGrpSpPr/>
                <p:nvPr/>
              </p:nvGrpSpPr>
              <p:grpSpPr>
                <a:xfrm>
                  <a:off x="5490852" y="3721681"/>
                  <a:ext cx="7547359" cy="702344"/>
                  <a:chOff x="5626360" y="3716238"/>
                  <a:chExt cx="7547359" cy="702344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2EB1D4AC-789E-4A00-B307-2887BB297BC5}"/>
                      </a:ext>
                    </a:extLst>
                  </p:cNvPr>
                  <p:cNvGrpSpPr/>
                  <p:nvPr/>
                </p:nvGrpSpPr>
                <p:grpSpPr>
                  <a:xfrm>
                    <a:off x="5626360" y="3716238"/>
                    <a:ext cx="7547359" cy="702344"/>
                    <a:chOff x="5626360" y="3716238"/>
                    <a:chExt cx="7547359" cy="702344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6FCDAB42-BE07-4A48-A1B7-E6B69E0503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26360" y="3716238"/>
                      <a:ext cx="5342925" cy="702344"/>
                      <a:chOff x="6246812" y="2272416"/>
                      <a:chExt cx="5342925" cy="702344"/>
                    </a:xfrm>
                  </p:grpSpPr>
                  <p:sp>
                    <p:nvSpPr>
                      <p:cNvPr id="33" name="Boot Sector">
                        <a:extLst>
                          <a:ext uri="{FF2B5EF4-FFF2-40B4-BE49-F238E27FC236}">
                            <a16:creationId xmlns:a16="http://schemas.microsoft.com/office/drawing/2014/main" id="{090432A2-477D-481B-BCAE-95C1C186F8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6812" y="2272808"/>
                        <a:ext cx="803420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/>
                      <a:p>
                        <a:pPr algn="ctr">
                          <a:spcBef>
                            <a:spcPts val="21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rPr lang="en-US" sz="1400" dirty="0">
                            <a:latin typeface="+mn-ea"/>
                          </a:rPr>
                          <a:t>Super Block</a:t>
                        </a:r>
                        <a:endParaRPr sz="1400" dirty="0">
                          <a:latin typeface="+mn-ea"/>
                        </a:endParaRPr>
                      </a:p>
                    </p:txBody>
                  </p:sp>
                  <p:sp>
                    <p:nvSpPr>
                      <p:cNvPr id="34" name="Super Block">
                        <a:extLst>
                          <a:ext uri="{FF2B5EF4-FFF2-40B4-BE49-F238E27FC236}">
                            <a16:creationId xmlns:a16="http://schemas.microsoft.com/office/drawing/2014/main" id="{5A5A93EA-FB30-43DC-8A47-A0EBDCB7B4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48259" y="2272416"/>
                        <a:ext cx="1703605" cy="701952"/>
                      </a:xfrm>
                      <a:prstGeom prst="rect">
                        <a:avLst/>
                      </a:prstGeom>
                      <a:solidFill>
                        <a:srgbClr val="EDEDED"/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endParaRPr sz="1400"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35" name="bitmap">
                        <a:extLst>
                          <a:ext uri="{FF2B5EF4-FFF2-40B4-BE49-F238E27FC236}">
                            <a16:creationId xmlns:a16="http://schemas.microsoft.com/office/drawing/2014/main" id="{15269B8E-297E-4B5F-8331-3E9A836D1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384" y="2272808"/>
                        <a:ext cx="879247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endParaRPr sz="1400"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36" name="Data Blocks">
                        <a:extLst>
                          <a:ext uri="{FF2B5EF4-FFF2-40B4-BE49-F238E27FC236}">
                            <a16:creationId xmlns:a16="http://schemas.microsoft.com/office/drawing/2014/main" id="{E67215DF-2914-4A5B-B9DE-F935E29734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53633" y="2272808"/>
                        <a:ext cx="936104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endParaRPr sz="1400"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37" name="Super Block">
                        <a:extLst>
                          <a:ext uri="{FF2B5EF4-FFF2-40B4-BE49-F238E27FC236}">
                            <a16:creationId xmlns:a16="http://schemas.microsoft.com/office/drawing/2014/main" id="{BCF32F1E-2D7E-471B-8467-0D7D0FE972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23658" y="2272416"/>
                        <a:ext cx="1034873" cy="701952"/>
                      </a:xfrm>
                      <a:prstGeom prst="rect">
                        <a:avLst/>
                      </a:prstGeom>
                      <a:solidFill>
                        <a:srgbClr val="EDEDED"/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endParaRPr sz="1400"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32" name="Boot Sector">
                      <a:extLst>
                        <a:ext uri="{FF2B5EF4-FFF2-40B4-BE49-F238E27FC236}">
                          <a16:creationId xmlns:a16="http://schemas.microsoft.com/office/drawing/2014/main" id="{AA2358B9-22AA-4771-A2A8-851A24849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69285" y="3716238"/>
                      <a:ext cx="2204434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spcBef>
                          <a:spcPts val="21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endParaRPr sz="1400" dirty="0">
                        <a:latin typeface="+mn-ea"/>
                      </a:endParaRPr>
                    </a:p>
                  </p:txBody>
                </p:sp>
              </p:grp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5F71DBE-BBAD-4ABC-9129-89B7C2CF5770}"/>
                      </a:ext>
                    </a:extLst>
                  </p:cNvPr>
                  <p:cNvSpPr txBox="1"/>
                  <p:nvPr/>
                </p:nvSpPr>
                <p:spPr>
                  <a:xfrm>
                    <a:off x="6427807" y="3725665"/>
                    <a:ext cx="1703605" cy="362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+mn-ea"/>
                      </a:rPr>
                      <a:t>Group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D7B397B-0201-44ED-8776-0369EBBE6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375" y="4010044"/>
                    <a:ext cx="1703605" cy="3624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+mn-ea"/>
                      </a:rPr>
                      <a:t>Descriptors</a:t>
                    </a:r>
                    <a:endParaRPr lang="ko-KR" altLang="en-US" sz="1400" dirty="0">
                      <a:latin typeface="+mn-ea"/>
                    </a:endParaRPr>
                  </a:p>
                </p:txBody>
              </p:sp>
              <p:grpSp>
                <p:nvGrpSpPr>
                  <p:cNvPr id="22" name="그룹 21">
                    <a:extLst>
                      <a:ext uri="{FF2B5EF4-FFF2-40B4-BE49-F238E27FC236}">
                        <a16:creationId xmlns:a16="http://schemas.microsoft.com/office/drawing/2014/main" id="{01730A7D-D337-4E2F-80A7-DE81F533F873}"/>
                      </a:ext>
                    </a:extLst>
                  </p:cNvPr>
                  <p:cNvGrpSpPr/>
                  <p:nvPr/>
                </p:nvGrpSpPr>
                <p:grpSpPr>
                  <a:xfrm>
                    <a:off x="9040840" y="3735327"/>
                    <a:ext cx="974615" cy="638643"/>
                    <a:chOff x="9877848" y="4861359"/>
                    <a:chExt cx="974615" cy="638643"/>
                  </a:xfrm>
                </p:grpSpPr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2AE6B0D5-D820-4424-827A-0B8937F024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77848" y="5137571"/>
                      <a:ext cx="974615" cy="3624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latin typeface="+mn-ea"/>
                        </a:rPr>
                        <a:t>Bitmap</a:t>
                      </a:r>
                      <a:endParaRPr lang="ko-KR" altLang="en-US" sz="1400" dirty="0">
                        <a:latin typeface="+mn-ea"/>
                      </a:endParaRPr>
                    </a:p>
                  </p:txBody>
                </p:sp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BEB0821F-DD2A-4284-A2AF-E05B3302DC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9505" y="4861359"/>
                      <a:ext cx="879247" cy="3624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latin typeface="+mn-ea"/>
                        </a:rPr>
                        <a:t>iNode</a:t>
                      </a:r>
                      <a:endParaRPr lang="ko-KR" altLang="en-US" sz="1400" dirty="0">
                        <a:latin typeface="+mn-ea"/>
                      </a:endParaRPr>
                    </a:p>
                  </p:txBody>
                </p:sp>
              </p:grpSp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3609FBB5-A749-4385-B2CF-C0990A7B2B30}"/>
                      </a:ext>
                    </a:extLst>
                  </p:cNvPr>
                  <p:cNvGrpSpPr/>
                  <p:nvPr/>
                </p:nvGrpSpPr>
                <p:grpSpPr>
                  <a:xfrm>
                    <a:off x="10042500" y="3753066"/>
                    <a:ext cx="974615" cy="638643"/>
                    <a:chOff x="9877848" y="4861359"/>
                    <a:chExt cx="974615" cy="638643"/>
                  </a:xfrm>
                </p:grpSpPr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5E56CBB7-137F-43AF-88C0-F14013F584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77848" y="5137571"/>
                      <a:ext cx="974615" cy="3624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latin typeface="+mn-ea"/>
                        </a:rPr>
                        <a:t>Table</a:t>
                      </a:r>
                      <a:endParaRPr lang="ko-KR" altLang="en-US" sz="1400" dirty="0">
                        <a:latin typeface="+mn-ea"/>
                      </a:endParaRP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CF1B6995-722C-4D61-B40B-0D7C5E18AE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9505" y="4861359"/>
                      <a:ext cx="879247" cy="3624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latin typeface="+mn-ea"/>
                        </a:rPr>
                        <a:t>iNode</a:t>
                      </a:r>
                      <a:endParaRPr lang="ko-KR" altLang="en-US" sz="1400" dirty="0">
                        <a:latin typeface="+mn-ea"/>
                      </a:endParaRPr>
                    </a:p>
                  </p:txBody>
                </p:sp>
              </p:grpSp>
              <p:grpSp>
                <p:nvGrpSpPr>
                  <p:cNvPr id="24" name="그룹 23">
                    <a:extLst>
                      <a:ext uri="{FF2B5EF4-FFF2-40B4-BE49-F238E27FC236}">
                        <a16:creationId xmlns:a16="http://schemas.microsoft.com/office/drawing/2014/main" id="{E9B92E73-3883-4E86-8519-E67E104898D4}"/>
                      </a:ext>
                    </a:extLst>
                  </p:cNvPr>
                  <p:cNvGrpSpPr/>
                  <p:nvPr/>
                </p:nvGrpSpPr>
                <p:grpSpPr>
                  <a:xfrm>
                    <a:off x="11584194" y="3732609"/>
                    <a:ext cx="974615" cy="638642"/>
                    <a:chOff x="9877848" y="4861359"/>
                    <a:chExt cx="974615" cy="638642"/>
                  </a:xfrm>
                </p:grpSpPr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1A7A6FD7-279F-4247-BB4B-1AE452A77B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77848" y="5137570"/>
                      <a:ext cx="974615" cy="3624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latin typeface="+mn-ea"/>
                        </a:rPr>
                        <a:t>Blocks</a:t>
                      </a:r>
                      <a:endParaRPr lang="ko-KR" altLang="en-US" sz="1400" dirty="0">
                        <a:latin typeface="+mn-ea"/>
                      </a:endParaRP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88620E8F-A13C-4815-BE32-9E336D0584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9505" y="4861359"/>
                      <a:ext cx="879247" cy="3624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400" dirty="0">
                          <a:latin typeface="+mn-ea"/>
                        </a:rPr>
                        <a:t>Data</a:t>
                      </a:r>
                      <a:endParaRPr lang="ko-KR" altLang="en-US" sz="1400" dirty="0">
                        <a:latin typeface="+mn-ea"/>
                      </a:endParaRPr>
                    </a:p>
                  </p:txBody>
                </p:sp>
              </p:grpSp>
            </p:grp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F16123C3-1379-432E-9BDA-D3C5E9B94128}"/>
                    </a:ext>
                  </a:extLst>
                </p:cNvPr>
                <p:cNvCxnSpPr/>
                <p:nvPr/>
              </p:nvCxnSpPr>
              <p:spPr>
                <a:xfrm flipH="1">
                  <a:off x="5482344" y="2821968"/>
                  <a:ext cx="1413515" cy="8942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9BBF2BE5-A615-4DF6-A039-6BF85830A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567885" y="2808436"/>
                  <a:ext cx="4470326" cy="9145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E6F379-A06E-46C7-966C-5FE76B3935F0}"/>
                  </a:ext>
                </a:extLst>
              </p:cNvPr>
              <p:cNvSpPr txBox="1"/>
              <p:nvPr/>
            </p:nvSpPr>
            <p:spPr>
              <a:xfrm>
                <a:off x="4310979" y="6069663"/>
                <a:ext cx="974615" cy="362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n-ea"/>
                  </a:rPr>
                  <a:t>Bitmap</a:t>
                </a:r>
                <a:endParaRPr lang="ko-KR" altLang="en-US" sz="1400" dirty="0">
                  <a:latin typeface="+mn-ea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D23EA1-766F-4E99-B384-A7891293236F}"/>
                  </a:ext>
                </a:extLst>
              </p:cNvPr>
              <p:cNvSpPr txBox="1"/>
              <p:nvPr/>
            </p:nvSpPr>
            <p:spPr>
              <a:xfrm>
                <a:off x="4362636" y="5793451"/>
                <a:ext cx="879247" cy="362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+mn-ea"/>
                  </a:rPr>
                  <a:t>Block</a:t>
                </a:r>
                <a:endParaRPr lang="ko-KR" altLang="en-US" sz="1400" dirty="0">
                  <a:latin typeface="+mn-ea"/>
                </a:endParaRPr>
              </a:p>
            </p:txBody>
          </p:sp>
        </p:grpSp>
        <p:sp>
          <p:nvSpPr>
            <p:cNvPr id="47" name="직사각형">
              <a:extLst>
                <a:ext uri="{FF2B5EF4-FFF2-40B4-BE49-F238E27FC236}">
                  <a16:creationId xmlns:a16="http://schemas.microsoft.com/office/drawing/2014/main" id="{FFEF1AD3-FA69-410D-9209-B64CBEDA7E8B}"/>
                </a:ext>
              </a:extLst>
            </p:cNvPr>
            <p:cNvSpPr/>
            <p:nvPr/>
          </p:nvSpPr>
          <p:spPr>
            <a:xfrm>
              <a:off x="4110645" y="3547348"/>
              <a:ext cx="288032" cy="594303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66495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232323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50" name="직사각형">
              <a:extLst>
                <a:ext uri="{FF2B5EF4-FFF2-40B4-BE49-F238E27FC236}">
                  <a16:creationId xmlns:a16="http://schemas.microsoft.com/office/drawing/2014/main" id="{F2EFA94E-BE8A-437F-9F43-D97ECC2D6FE6}"/>
                </a:ext>
              </a:extLst>
            </p:cNvPr>
            <p:cNvSpPr/>
            <p:nvPr/>
          </p:nvSpPr>
          <p:spPr>
            <a:xfrm>
              <a:off x="2941662" y="4906680"/>
              <a:ext cx="671529" cy="58549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66495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232323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51" name="직사각형">
              <a:extLst>
                <a:ext uri="{FF2B5EF4-FFF2-40B4-BE49-F238E27FC236}">
                  <a16:creationId xmlns:a16="http://schemas.microsoft.com/office/drawing/2014/main" id="{F345789F-9959-46EF-88E1-AFBE43CD52FF}"/>
                </a:ext>
              </a:extLst>
            </p:cNvPr>
            <p:cNvSpPr/>
            <p:nvPr/>
          </p:nvSpPr>
          <p:spPr>
            <a:xfrm>
              <a:off x="5526238" y="3548919"/>
              <a:ext cx="288032" cy="58824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66495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232323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52" name="직사각형">
              <a:extLst>
                <a:ext uri="{FF2B5EF4-FFF2-40B4-BE49-F238E27FC236}">
                  <a16:creationId xmlns:a16="http://schemas.microsoft.com/office/drawing/2014/main" id="{F45649FA-33B3-43CB-87EA-33FEB6FEB782}"/>
                </a:ext>
              </a:extLst>
            </p:cNvPr>
            <p:cNvSpPr/>
            <p:nvPr/>
          </p:nvSpPr>
          <p:spPr>
            <a:xfrm>
              <a:off x="6856986" y="3541059"/>
              <a:ext cx="288032" cy="5960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66495"/>
              </a:schemeClr>
            </a:solidFill>
            <a:ln w="19050">
              <a:solidFill>
                <a:schemeClr val="accent1">
                  <a:lumMod val="50000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232323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738351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E63C7F5-9B6F-47F0-87E6-BB2596CF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178FCE-B469-4C68-A9C3-7C82EA2371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Ext3/4</a:t>
            </a:r>
            <a:endParaRPr lang="ko-KR" altLang="en-US" dirty="0"/>
          </a:p>
        </p:txBody>
      </p:sp>
      <p:pic>
        <p:nvPicPr>
          <p:cNvPr id="2" name="스크린샷 2019-09-15 오후 1.25.14.png" descr="스크린샷 2019-09-15 오후 1.25.14.png">
            <a:extLst>
              <a:ext uri="{FF2B5EF4-FFF2-40B4-BE49-F238E27FC236}">
                <a16:creationId xmlns:a16="http://schemas.microsoft.com/office/drawing/2014/main" id="{3D389BB8-240B-43D6-A989-1602120FD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127" y="1468186"/>
            <a:ext cx="7013566" cy="492651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66448686-B864-B94C-8EEE-BCA76F39388F}"/>
              </a:ext>
            </a:extLst>
          </p:cNvPr>
          <p:cNvSpPr txBox="1">
            <a:spLocks/>
          </p:cNvSpPr>
          <p:nvPr/>
        </p:nvSpPr>
        <p:spPr>
          <a:xfrm>
            <a:off x="765820" y="2002333"/>
            <a:ext cx="11161240" cy="4018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55000"/>
              <a:buFont typeface="Arial" panose="020B0604020202020204" pitchFamily="34" charset="0"/>
              <a:buChar char="►"/>
              <a:defRPr sz="2400" kern="1200">
                <a:solidFill>
                  <a:schemeClr val="tx1"/>
                </a:solidFill>
                <a:latin typeface="Kakao Regular"/>
                <a:ea typeface="+mn-ea"/>
                <a:cs typeface="+mn-cs"/>
              </a:defRPr>
            </a:lvl1pPr>
            <a:lvl2pPr marL="685594" indent="-228531" algn="l" defTabSz="914126" rtl="0" eaLnBrk="1" latinLnBrk="1" hangingPunct="1">
              <a:lnSpc>
                <a:spcPct val="150000"/>
              </a:lnSpc>
              <a:spcBef>
                <a:spcPts val="500"/>
              </a:spcBef>
              <a:buClr>
                <a:srgbClr val="0070C0"/>
              </a:buClr>
              <a:buSzPct val="55000"/>
              <a:buFont typeface="Arial" panose="020B0604020202020204" pitchFamily="34" charset="0"/>
              <a:buChar char="►"/>
              <a:defRPr sz="2200" kern="1200">
                <a:solidFill>
                  <a:schemeClr val="tx1"/>
                </a:solidFill>
                <a:latin typeface="Kakao Regular"/>
                <a:ea typeface="+mn-ea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indent="-288000" fontAlgn="auto">
              <a:spcAft>
                <a:spcPts val="0"/>
              </a:spcAft>
            </a:pPr>
            <a:r>
              <a:rPr kumimoji="0" lang="en-US" altLang="ko-KR" dirty="0">
                <a:solidFill>
                  <a:schemeClr val="bg1">
                    <a:lumMod val="85000"/>
                  </a:schemeClr>
                </a:solidFill>
              </a:rPr>
              <a:t>Extended File System</a:t>
            </a:r>
          </a:p>
          <a:p>
            <a:pPr marL="288000" indent="-288000" fontAlgn="auto">
              <a:spcAft>
                <a:spcPts val="0"/>
              </a:spcAft>
            </a:pPr>
            <a:r>
              <a:rPr kumimoji="0" lang="en-US" altLang="ko-KR" dirty="0">
                <a:solidFill>
                  <a:schemeClr val="bg1">
                    <a:lumMod val="85000"/>
                  </a:schemeClr>
                </a:solidFill>
              </a:rPr>
              <a:t>Linux kernel</a:t>
            </a:r>
            <a:r>
              <a:rPr kumimoji="0" lang="ko-KR" altLang="en-US" dirty="0">
                <a:solidFill>
                  <a:schemeClr val="bg1">
                    <a:lumMod val="85000"/>
                  </a:schemeClr>
                </a:solidFill>
              </a:rPr>
              <a:t>을 위해 개발</a:t>
            </a:r>
            <a:endParaRPr kumimoji="0"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 fontAlgn="auto">
              <a:spcAft>
                <a:spcPts val="0"/>
              </a:spcAft>
            </a:pPr>
            <a:r>
              <a:rPr kumimoji="0" lang="en-US" altLang="ko-KR" dirty="0">
                <a:solidFill>
                  <a:schemeClr val="bg1">
                    <a:lumMod val="85000"/>
                  </a:schemeClr>
                </a:solidFill>
              </a:rPr>
              <a:t>eMMC </a:t>
            </a:r>
            <a:r>
              <a:rPr kumimoji="0" lang="ko-KR" altLang="en-US" dirty="0">
                <a:solidFill>
                  <a:schemeClr val="bg1">
                    <a:lumMod val="85000"/>
                  </a:schemeClr>
                </a:solidFill>
              </a:rPr>
              <a:t>혹은 </a:t>
            </a:r>
            <a:r>
              <a:rPr kumimoji="0" lang="en-US" altLang="ko-KR" dirty="0">
                <a:solidFill>
                  <a:schemeClr val="bg1">
                    <a:lumMod val="85000"/>
                  </a:schemeClr>
                </a:solidFill>
              </a:rPr>
              <a:t>FTL/NAND</a:t>
            </a:r>
            <a:r>
              <a:rPr kumimoji="0" lang="ko-KR" altLang="en-US" dirty="0">
                <a:solidFill>
                  <a:schemeClr val="bg1">
                    <a:lumMod val="85000"/>
                  </a:schemeClr>
                </a:solidFill>
              </a:rPr>
              <a:t>에서도 동작</a:t>
            </a:r>
            <a:endParaRPr kumimoji="0"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 fontAlgn="auto">
              <a:spcAft>
                <a:spcPts val="0"/>
              </a:spcAft>
            </a:pPr>
            <a:r>
              <a:rPr kumimoji="0" lang="en-US" altLang="ko-KR" dirty="0"/>
              <a:t>FFS (Fast File System)</a:t>
            </a:r>
          </a:p>
        </p:txBody>
      </p:sp>
    </p:spTree>
    <p:extLst>
      <p:ext uri="{BB962C8B-B14F-4D97-AF65-F5344CB8AC3E}">
        <p14:creationId xmlns:p14="http://schemas.microsoft.com/office/powerpoint/2010/main" val="3536912878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14963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데이터 표현</a:t>
            </a:r>
            <a:endParaRPr lang="en-US" altLang="ko-KR" dirty="0"/>
          </a:p>
          <a:p>
            <a:pPr marL="0" indent="263525">
              <a:buNone/>
            </a:pPr>
            <a:r>
              <a:rPr lang="en-US" altLang="ko-KR" dirty="0"/>
              <a:t>iNode</a:t>
            </a:r>
            <a:r>
              <a:rPr lang="ko-KR" altLang="en-US" dirty="0"/>
              <a:t>에서 직접</a:t>
            </a:r>
            <a:r>
              <a:rPr lang="en-US" altLang="ko-KR" dirty="0"/>
              <a:t>~3</a:t>
            </a:r>
            <a:r>
              <a:rPr lang="ko-KR" altLang="en-US" dirty="0"/>
              <a:t>중 간접 포인터로 파일 내용 표현</a:t>
            </a:r>
            <a:endParaRPr lang="en-US" altLang="ko-KR" dirty="0"/>
          </a:p>
          <a:p>
            <a:pPr marL="288000" indent="-288000"/>
            <a:r>
              <a:rPr lang="en-US" altLang="ko-KR" dirty="0"/>
              <a:t>Ext3</a:t>
            </a:r>
            <a:r>
              <a:rPr lang="ko-KR" altLang="en-US" dirty="0"/>
              <a:t>부터 저널 제공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Ext3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pic>
        <p:nvPicPr>
          <p:cNvPr id="11" name="이미지" descr="이미지">
            <a:extLst>
              <a:ext uri="{FF2B5EF4-FFF2-40B4-BE49-F238E27FC236}">
                <a16:creationId xmlns:a16="http://schemas.microsoft.com/office/drawing/2014/main" id="{4B7A4FC4-5FE2-4DFC-AA27-B99FA1C7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250" y="1916038"/>
            <a:ext cx="4392488" cy="4149635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41093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23418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데이터 표현</a:t>
            </a:r>
            <a:endParaRPr lang="en-US" altLang="ko-KR" dirty="0"/>
          </a:p>
          <a:p>
            <a:pPr marL="0" indent="263525">
              <a:buNone/>
            </a:pPr>
            <a:r>
              <a:rPr lang="ko-KR" altLang="en-US" dirty="0"/>
              <a:t>블록 포인터 대신 </a:t>
            </a:r>
            <a:r>
              <a:rPr lang="en-US" altLang="ko-KR" dirty="0"/>
              <a:t>extent (start, size)</a:t>
            </a:r>
            <a:r>
              <a:rPr lang="ko-KR" altLang="en-US" dirty="0"/>
              <a:t>로 데이터 표현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Ext4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pic>
        <p:nvPicPr>
          <p:cNvPr id="6" name="이미지" descr="이미지">
            <a:extLst>
              <a:ext uri="{FF2B5EF4-FFF2-40B4-BE49-F238E27FC236}">
                <a16:creationId xmlns:a16="http://schemas.microsoft.com/office/drawing/2014/main" id="{E4415E0B-F886-4C30-8228-880932705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00" y="3407786"/>
            <a:ext cx="4032448" cy="3231483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88418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23418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데이터 표현</a:t>
            </a:r>
            <a:endParaRPr lang="en-US" altLang="ko-KR" dirty="0"/>
          </a:p>
          <a:p>
            <a:pPr marL="0" indent="263525">
              <a:buNone/>
            </a:pPr>
            <a:r>
              <a:rPr lang="ko-KR" altLang="en-US" dirty="0"/>
              <a:t>블록 포인터 대신 </a:t>
            </a:r>
            <a:r>
              <a:rPr lang="en-US" altLang="ko-KR" dirty="0"/>
              <a:t>extent (start, size)</a:t>
            </a:r>
            <a:r>
              <a:rPr lang="ko-KR" altLang="en-US" dirty="0"/>
              <a:t>로 데이터 표현</a:t>
            </a:r>
            <a:r>
              <a:rPr lang="en-US" altLang="ko-KR" dirty="0"/>
              <a:t> (</a:t>
            </a:r>
            <a:r>
              <a:rPr lang="en-US" altLang="ko-KR" dirty="0" err="1"/>
              <a:t>hfs</a:t>
            </a:r>
            <a:r>
              <a:rPr lang="en-US" altLang="ko-KR" dirty="0"/>
              <a:t>+, </a:t>
            </a:r>
            <a:r>
              <a:rPr lang="en-US" altLang="ko-KR" dirty="0" err="1"/>
              <a:t>ntfs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Ext4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pic>
        <p:nvPicPr>
          <p:cNvPr id="6" name="이미지" descr="이미지">
            <a:extLst>
              <a:ext uri="{FF2B5EF4-FFF2-40B4-BE49-F238E27FC236}">
                <a16:creationId xmlns:a16="http://schemas.microsoft.com/office/drawing/2014/main" id="{E4415E0B-F886-4C30-8228-880932705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00" y="3407786"/>
            <a:ext cx="4032448" cy="3231483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421992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파일시스템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3C27F5D-2B0D-4D25-83E9-ED8F323BF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06181" y="2039378"/>
            <a:ext cx="6984776" cy="3438326"/>
          </a:xfrm>
        </p:spPr>
        <p:txBody>
          <a:bodyPr>
            <a:normAutofit/>
          </a:bodyPr>
          <a:lstStyle/>
          <a:p>
            <a:pPr lvl="1" indent="-288000">
              <a:defRPr sz="3000"/>
            </a:pPr>
            <a:r>
              <a:rPr lang="ko-KR" altLang="en-US" sz="3000" dirty="0">
                <a:latin typeface="+mn-ea"/>
              </a:rPr>
              <a:t>파티션 테이블</a:t>
            </a:r>
            <a:br>
              <a:rPr lang="ko-KR" altLang="en-US" sz="2400" dirty="0">
                <a:latin typeface="+mn-ea"/>
              </a:rPr>
            </a:br>
            <a:r>
              <a:rPr lang="ko-KR" altLang="en-US" sz="2400" dirty="0">
                <a:latin typeface="+mn-ea"/>
              </a:rPr>
              <a:t>파티션의 크기</a:t>
            </a:r>
            <a:r>
              <a:rPr lang="en-US" altLang="ko-KR" sz="2400" dirty="0">
                <a:latin typeface="+mn-ea"/>
              </a:rPr>
              <a:t>,</a:t>
            </a:r>
            <a:r>
              <a:rPr lang="ko-KR" altLang="en-US" sz="2400" dirty="0">
                <a:latin typeface="+mn-ea"/>
              </a:rPr>
              <a:t> 위치 및 이름을 기록하고 있는 테이블</a:t>
            </a:r>
            <a:endParaRPr lang="en-US" altLang="ko-KR" sz="2400" dirty="0">
              <a:latin typeface="+mn-ea"/>
            </a:endParaRPr>
          </a:p>
        </p:txBody>
      </p:sp>
      <p:sp>
        <p:nvSpPr>
          <p:cNvPr id="6" name="선">
            <a:extLst>
              <a:ext uri="{FF2B5EF4-FFF2-40B4-BE49-F238E27FC236}">
                <a16:creationId xmlns:a16="http://schemas.microsoft.com/office/drawing/2014/main" id="{244D436F-B013-4AB6-83A8-021BAC12833D}"/>
              </a:ext>
            </a:extLst>
          </p:cNvPr>
          <p:cNvSpPr/>
          <p:nvPr/>
        </p:nvSpPr>
        <p:spPr>
          <a:xfrm rot="10800000" flipH="1">
            <a:off x="2862729" y="2341399"/>
            <a:ext cx="711403" cy="3389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" name="직사각형">
            <a:extLst>
              <a:ext uri="{FF2B5EF4-FFF2-40B4-BE49-F238E27FC236}">
                <a16:creationId xmlns:a16="http://schemas.microsoft.com/office/drawing/2014/main" id="{4528331B-E715-4B7B-A179-BAB48C51299D}"/>
              </a:ext>
            </a:extLst>
          </p:cNvPr>
          <p:cNvSpPr/>
          <p:nvPr/>
        </p:nvSpPr>
        <p:spPr>
          <a:xfrm>
            <a:off x="660294" y="2160953"/>
            <a:ext cx="2158564" cy="3699150"/>
          </a:xfrm>
          <a:prstGeom prst="rect">
            <a:avLst/>
          </a:prstGeom>
          <a:solidFill>
            <a:srgbClr val="A6AA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8" name="partition table">
            <a:extLst>
              <a:ext uri="{FF2B5EF4-FFF2-40B4-BE49-F238E27FC236}">
                <a16:creationId xmlns:a16="http://schemas.microsoft.com/office/drawing/2014/main" id="{59ECAB88-3B17-477B-8682-C539F057ABE2}"/>
              </a:ext>
            </a:extLst>
          </p:cNvPr>
          <p:cNvSpPr/>
          <p:nvPr/>
        </p:nvSpPr>
        <p:spPr>
          <a:xfrm>
            <a:off x="730248" y="2220191"/>
            <a:ext cx="2152467" cy="46752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600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en-US" sz="2000" dirty="0">
                <a:latin typeface="DIN Condensed" pitchFamily="2" charset="0"/>
              </a:rPr>
              <a:t>P</a:t>
            </a:r>
            <a:r>
              <a:rPr sz="2000" dirty="0">
                <a:latin typeface="DIN Condensed" pitchFamily="2" charset="0"/>
              </a:rPr>
              <a:t>artition </a:t>
            </a:r>
            <a:r>
              <a:rPr lang="en-US" sz="2000" dirty="0">
                <a:latin typeface="DIN Condensed" pitchFamily="2" charset="0"/>
              </a:rPr>
              <a:t>T</a:t>
            </a:r>
            <a:r>
              <a:rPr sz="2000" dirty="0">
                <a:latin typeface="DIN Condensed" pitchFamily="2" charset="0"/>
              </a:rPr>
              <a:t>able</a:t>
            </a:r>
          </a:p>
        </p:txBody>
      </p:sp>
      <p:sp>
        <p:nvSpPr>
          <p:cNvPr id="9" name="system">
            <a:extLst>
              <a:ext uri="{FF2B5EF4-FFF2-40B4-BE49-F238E27FC236}">
                <a16:creationId xmlns:a16="http://schemas.microsoft.com/office/drawing/2014/main" id="{7346C0F6-FC1F-4D79-93DD-3712618FFD40}"/>
              </a:ext>
            </a:extLst>
          </p:cNvPr>
          <p:cNvSpPr/>
          <p:nvPr/>
        </p:nvSpPr>
        <p:spPr>
          <a:xfrm>
            <a:off x="730247" y="2745126"/>
            <a:ext cx="2158564" cy="46752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DIN Condensed" pitchFamily="2" charset="0"/>
              </a:rPr>
              <a:t>S</a:t>
            </a:r>
            <a:r>
              <a:rPr sz="2000" dirty="0">
                <a:solidFill>
                  <a:schemeClr val="bg1"/>
                </a:solidFill>
                <a:latin typeface="DIN Condensed" pitchFamily="2" charset="0"/>
              </a:rPr>
              <a:t>ystem</a:t>
            </a:r>
          </a:p>
        </p:txBody>
      </p:sp>
      <p:sp>
        <p:nvSpPr>
          <p:cNvPr id="10" name="cache">
            <a:extLst>
              <a:ext uri="{FF2B5EF4-FFF2-40B4-BE49-F238E27FC236}">
                <a16:creationId xmlns:a16="http://schemas.microsoft.com/office/drawing/2014/main" id="{DCD8F175-AD95-41DA-BE97-865533694B5A}"/>
              </a:ext>
            </a:extLst>
          </p:cNvPr>
          <p:cNvSpPr/>
          <p:nvPr/>
        </p:nvSpPr>
        <p:spPr>
          <a:xfrm>
            <a:off x="730247" y="3270060"/>
            <a:ext cx="2158564" cy="467520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DIN Condensed" pitchFamily="2" charset="0"/>
              </a:rPr>
              <a:t>C</a:t>
            </a:r>
            <a:r>
              <a:rPr sz="2000" dirty="0">
                <a:solidFill>
                  <a:schemeClr val="bg1"/>
                </a:solidFill>
                <a:latin typeface="DIN Condensed" pitchFamily="2" charset="0"/>
              </a:rPr>
              <a:t>ache</a:t>
            </a:r>
          </a:p>
        </p:txBody>
      </p:sp>
      <p:sp>
        <p:nvSpPr>
          <p:cNvPr id="12" name="data Partition">
            <a:extLst>
              <a:ext uri="{FF2B5EF4-FFF2-40B4-BE49-F238E27FC236}">
                <a16:creationId xmlns:a16="http://schemas.microsoft.com/office/drawing/2014/main" id="{C87F2B56-DA8B-41B5-927E-B76D5855A60F}"/>
              </a:ext>
            </a:extLst>
          </p:cNvPr>
          <p:cNvSpPr/>
          <p:nvPr/>
        </p:nvSpPr>
        <p:spPr>
          <a:xfrm>
            <a:off x="730247" y="3794995"/>
            <a:ext cx="2158564" cy="1714241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DIN Condensed" pitchFamily="2" charset="0"/>
              </a:rPr>
              <a:t>D</a:t>
            </a:r>
            <a:r>
              <a:rPr sz="2000" dirty="0">
                <a:solidFill>
                  <a:schemeClr val="bg1"/>
                </a:solidFill>
                <a:latin typeface="DIN Condensed" pitchFamily="2" charset="0"/>
              </a:rPr>
              <a:t>ata Partition</a:t>
            </a:r>
          </a:p>
        </p:txBody>
      </p:sp>
      <p:sp>
        <p:nvSpPr>
          <p:cNvPr id="13" name="…">
            <a:extLst>
              <a:ext uri="{FF2B5EF4-FFF2-40B4-BE49-F238E27FC236}">
                <a16:creationId xmlns:a16="http://schemas.microsoft.com/office/drawing/2014/main" id="{2C6C3392-66E1-45C0-894C-6F45A45129BB}"/>
              </a:ext>
            </a:extLst>
          </p:cNvPr>
          <p:cNvSpPr/>
          <p:nvPr/>
        </p:nvSpPr>
        <p:spPr>
          <a:xfrm>
            <a:off x="730247" y="5566650"/>
            <a:ext cx="2158564" cy="309828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6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2400">
                <a:solidFill>
                  <a:schemeClr val="bg1"/>
                </a:solidFill>
                <a:latin typeface="DIN Condensed" pitchFamily="2" charset="0"/>
              </a:rPr>
              <a:t>…</a:t>
            </a:r>
          </a:p>
        </p:txBody>
      </p:sp>
      <p:sp>
        <p:nvSpPr>
          <p:cNvPr id="14" name="선">
            <a:extLst>
              <a:ext uri="{FF2B5EF4-FFF2-40B4-BE49-F238E27FC236}">
                <a16:creationId xmlns:a16="http://schemas.microsoft.com/office/drawing/2014/main" id="{A8129F7B-F91B-4BB3-8590-29CD7D4A0D67}"/>
              </a:ext>
            </a:extLst>
          </p:cNvPr>
          <p:cNvSpPr/>
          <p:nvPr/>
        </p:nvSpPr>
        <p:spPr>
          <a:xfrm rot="10800000" flipH="1">
            <a:off x="2882716" y="2441648"/>
            <a:ext cx="571497" cy="2166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5" name="선">
            <a:extLst>
              <a:ext uri="{FF2B5EF4-FFF2-40B4-BE49-F238E27FC236}">
                <a16:creationId xmlns:a16="http://schemas.microsoft.com/office/drawing/2014/main" id="{23C4AA4F-2378-41F1-8703-1880C8754AE6}"/>
              </a:ext>
            </a:extLst>
          </p:cNvPr>
          <p:cNvSpPr/>
          <p:nvPr/>
        </p:nvSpPr>
        <p:spPr>
          <a:xfrm rot="10800000" flipH="1">
            <a:off x="2882716" y="2540073"/>
            <a:ext cx="441583" cy="977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" name="선">
            <a:extLst>
              <a:ext uri="{FF2B5EF4-FFF2-40B4-BE49-F238E27FC236}">
                <a16:creationId xmlns:a16="http://schemas.microsoft.com/office/drawing/2014/main" id="{2A1FF7D3-A0EE-430F-93DC-D169DC4F0BF4}"/>
              </a:ext>
            </a:extLst>
          </p:cNvPr>
          <p:cNvSpPr/>
          <p:nvPr/>
        </p:nvSpPr>
        <p:spPr>
          <a:xfrm rot="10800000" flipH="1">
            <a:off x="2882716" y="2638498"/>
            <a:ext cx="341650" cy="346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5C1F8B9A-4777-4D77-A3DA-6E199DF7D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7876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018161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데이터 표현</a:t>
            </a:r>
            <a:endParaRPr lang="en-US" altLang="ko-KR" dirty="0"/>
          </a:p>
          <a:p>
            <a:pPr marL="0" indent="263525">
              <a:buNone/>
            </a:pPr>
            <a:r>
              <a:rPr lang="ko-KR" altLang="en-US" dirty="0"/>
              <a:t>블록 포인터 대신 </a:t>
            </a:r>
            <a:r>
              <a:rPr lang="en-US" altLang="ko-KR" dirty="0"/>
              <a:t>extent (start, size)</a:t>
            </a:r>
            <a:r>
              <a:rPr lang="ko-KR" altLang="en-US" dirty="0"/>
              <a:t>로 데이터 표현</a:t>
            </a:r>
            <a:endParaRPr lang="en-US" altLang="ko-KR" dirty="0"/>
          </a:p>
          <a:p>
            <a:pPr marL="288000" indent="-288000"/>
            <a:r>
              <a:rPr lang="en-US" altLang="ko-KR" dirty="0"/>
              <a:t>Sparse File </a:t>
            </a:r>
            <a:r>
              <a:rPr lang="ko-KR" altLang="en-US" dirty="0"/>
              <a:t>지원 </a:t>
            </a:r>
            <a:r>
              <a:rPr lang="en-US" altLang="ko-KR" dirty="0"/>
              <a:t>(allocate-on-flush)</a:t>
            </a:r>
          </a:p>
          <a:p>
            <a:pPr marL="288000" indent="-288000"/>
            <a:r>
              <a:rPr lang="en-US" altLang="ko-KR" dirty="0"/>
              <a:t>1 </a:t>
            </a:r>
            <a:r>
              <a:rPr lang="ko-KR" altLang="en-US" dirty="0" err="1"/>
              <a:t>엑사</a:t>
            </a:r>
            <a:r>
              <a:rPr lang="ko-KR" altLang="en-US" dirty="0"/>
              <a:t> 바이트 볼륨</a:t>
            </a:r>
            <a:endParaRPr lang="en-US" altLang="ko-KR" dirty="0"/>
          </a:p>
          <a:p>
            <a:pPr marL="0" indent="263525">
              <a:buNone/>
            </a:pPr>
            <a:r>
              <a:rPr lang="en-US" altLang="ko-KR" dirty="0"/>
              <a:t>16 </a:t>
            </a:r>
            <a:r>
              <a:rPr lang="ko-KR" altLang="en-US" dirty="0"/>
              <a:t>테라 바이트 파일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Ext4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</p:spTree>
    <p:extLst>
      <p:ext uri="{BB962C8B-B14F-4D97-AF65-F5344CB8AC3E}">
        <p14:creationId xmlns:p14="http://schemas.microsoft.com/office/powerpoint/2010/main" val="15894709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2650009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/>
              <a:t>Hierarchical</a:t>
            </a:r>
            <a:r>
              <a:rPr lang="ko-KR" altLang="en-US" dirty="0"/>
              <a:t> </a:t>
            </a:r>
            <a:r>
              <a:rPr lang="en-US" altLang="ko-KR" dirty="0"/>
              <a:t>File System (HFS+, HFS/X)</a:t>
            </a:r>
          </a:p>
          <a:p>
            <a:pPr marL="288000" indent="-288000"/>
            <a:r>
              <a:rPr lang="en-US" altLang="ko-KR" dirty="0"/>
              <a:t>Apple</a:t>
            </a:r>
            <a:r>
              <a:rPr lang="ko-KR" altLang="en-US" dirty="0"/>
              <a:t>사에서 </a:t>
            </a:r>
            <a:r>
              <a:rPr lang="en-US" altLang="ko-KR" dirty="0"/>
              <a:t>macOS, iOS </a:t>
            </a:r>
            <a:r>
              <a:rPr lang="ko-KR" altLang="en-US" dirty="0"/>
              <a:t>사용을 위해 개발</a:t>
            </a:r>
            <a:endParaRPr lang="en-US" altLang="ko-KR" dirty="0"/>
          </a:p>
          <a:p>
            <a:pPr marL="288000" indent="-288000"/>
            <a:r>
              <a:rPr lang="ko-KR" altLang="en-US" dirty="0"/>
              <a:t>파일시스템 암호화 지원 </a:t>
            </a:r>
            <a:r>
              <a:rPr lang="en-US" altLang="ko-KR" dirty="0">
                <a:solidFill>
                  <a:srgbClr val="0070C0"/>
                </a:solidFill>
              </a:rPr>
              <a:t>(FBE)</a:t>
            </a:r>
          </a:p>
          <a:p>
            <a:pPr marL="288000" indent="-288000"/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HFS+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</p:spTree>
    <p:extLst>
      <p:ext uri="{BB962C8B-B14F-4D97-AF65-F5344CB8AC3E}">
        <p14:creationId xmlns:p14="http://schemas.microsoft.com/office/powerpoint/2010/main" val="578670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3586113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/>
              <a:t>Hierarchical</a:t>
            </a:r>
            <a:r>
              <a:rPr lang="ko-KR" altLang="en-US" dirty="0"/>
              <a:t> </a:t>
            </a:r>
            <a:r>
              <a:rPr lang="en-US" altLang="ko-KR" dirty="0"/>
              <a:t>File System (HFS+, HFS/X)</a:t>
            </a:r>
          </a:p>
          <a:p>
            <a:pPr marL="288000" indent="-288000"/>
            <a:r>
              <a:rPr lang="en-US" altLang="ko-KR" dirty="0"/>
              <a:t>Apple</a:t>
            </a:r>
            <a:r>
              <a:rPr lang="ko-KR" altLang="en-US" dirty="0"/>
              <a:t>사에서 </a:t>
            </a:r>
            <a:r>
              <a:rPr lang="en-US" altLang="ko-KR" dirty="0"/>
              <a:t>macOS, iOS </a:t>
            </a:r>
            <a:r>
              <a:rPr lang="ko-KR" altLang="en-US" dirty="0"/>
              <a:t>사용을 위해 개발</a:t>
            </a:r>
            <a:endParaRPr lang="en-US" altLang="ko-KR" dirty="0"/>
          </a:p>
          <a:p>
            <a:pPr marL="288000" indent="-288000"/>
            <a:r>
              <a:rPr lang="ko-KR" altLang="en-US" dirty="0"/>
              <a:t>파일시스템 암호화 지원 </a:t>
            </a:r>
            <a:r>
              <a:rPr lang="en-US" altLang="ko-KR" dirty="0">
                <a:solidFill>
                  <a:srgbClr val="0070C0"/>
                </a:solidFill>
              </a:rPr>
              <a:t>(FBE)</a:t>
            </a:r>
          </a:p>
          <a:p>
            <a:pPr marL="288000" indent="-288000"/>
            <a:r>
              <a:rPr lang="ko-KR" altLang="en-US" dirty="0"/>
              <a:t>저널 제공 </a:t>
            </a:r>
            <a:r>
              <a:rPr lang="en-US" altLang="ko-KR" dirty="0"/>
              <a:t>(8M / 100 G)</a:t>
            </a:r>
          </a:p>
          <a:p>
            <a:pPr marL="288000" indent="-288000"/>
            <a:r>
              <a:rPr lang="en-US" altLang="ko-KR" dirty="0"/>
              <a:t>8 </a:t>
            </a:r>
            <a:r>
              <a:rPr lang="ko-KR" altLang="en-US" dirty="0" err="1"/>
              <a:t>엑사</a:t>
            </a:r>
            <a:r>
              <a:rPr lang="ko-KR" altLang="en-US" dirty="0"/>
              <a:t> 바이트 볼륨</a:t>
            </a:r>
            <a:r>
              <a:rPr lang="en-US" altLang="ko-KR" dirty="0"/>
              <a:t>/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HFS+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</p:spTree>
    <p:extLst>
      <p:ext uri="{BB962C8B-B14F-4D97-AF65-F5344CB8AC3E}">
        <p14:creationId xmlns:p14="http://schemas.microsoft.com/office/powerpoint/2010/main" val="17932299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234185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Hierarchical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File System (HFS+, HFS/X)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Apple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macOS, iOS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사용을 위해 개발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파일시스템 암호화 지원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(FBE)</a:t>
            </a: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저널 제공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(8M / 100 G)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8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엑사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바이트 볼륨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HFS+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pic>
        <p:nvPicPr>
          <p:cNvPr id="6" name="이미지" descr="이미지">
            <a:extLst>
              <a:ext uri="{FF2B5EF4-FFF2-40B4-BE49-F238E27FC236}">
                <a16:creationId xmlns:a16="http://schemas.microsoft.com/office/drawing/2014/main" id="{6F37E6E7-4744-4D29-A031-26A6F1BFA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40" y="1189797"/>
            <a:ext cx="3672408" cy="54789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21395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4"/>
            <a:ext cx="11161240" cy="4335372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Hierarchical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File System (HFS+, HFS/X)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Apple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macOS, iOS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사용을 위해 개발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파일시스템 암호화 지원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(FBE)</a:t>
            </a: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저널 제공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(8M / 100 G)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8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엑사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바이트 볼륨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HFS+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pic>
        <p:nvPicPr>
          <p:cNvPr id="8" name="이미지" descr="이미지">
            <a:extLst>
              <a:ext uri="{FF2B5EF4-FFF2-40B4-BE49-F238E27FC236}">
                <a16:creationId xmlns:a16="http://schemas.microsoft.com/office/drawing/2014/main" id="{2AA24D02-33F3-4532-9252-D5CCD3324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40" y="1189797"/>
            <a:ext cx="3672408" cy="54789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직사각형">
            <a:extLst>
              <a:ext uri="{FF2B5EF4-FFF2-40B4-BE49-F238E27FC236}">
                <a16:creationId xmlns:a16="http://schemas.microsoft.com/office/drawing/2014/main" id="{EE6A4213-4DED-478B-9226-BD9091F83D27}"/>
              </a:ext>
            </a:extLst>
          </p:cNvPr>
          <p:cNvSpPr/>
          <p:nvPr/>
        </p:nvSpPr>
        <p:spPr>
          <a:xfrm>
            <a:off x="5398327" y="1481829"/>
            <a:ext cx="1728192" cy="235170"/>
          </a:xfrm>
          <a:prstGeom prst="rect">
            <a:avLst/>
          </a:prstGeom>
          <a:solidFill>
            <a:schemeClr val="accent4">
              <a:lumMod val="60000"/>
              <a:lumOff val="40000"/>
              <a:alpha val="74092"/>
            </a:schemeClr>
          </a:solidFill>
          <a:ln w="28575">
            <a:solidFill>
              <a:srgbClr val="C00000">
                <a:alpha val="7409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9" name="직사각형">
            <a:extLst>
              <a:ext uri="{FF2B5EF4-FFF2-40B4-BE49-F238E27FC236}">
                <a16:creationId xmlns:a16="http://schemas.microsoft.com/office/drawing/2014/main" id="{56D612FA-B9B9-46E0-A30A-514050834240}"/>
              </a:ext>
            </a:extLst>
          </p:cNvPr>
          <p:cNvSpPr/>
          <p:nvPr/>
        </p:nvSpPr>
        <p:spPr>
          <a:xfrm>
            <a:off x="5399896" y="6102535"/>
            <a:ext cx="1728192" cy="235170"/>
          </a:xfrm>
          <a:prstGeom prst="rect">
            <a:avLst/>
          </a:prstGeom>
          <a:solidFill>
            <a:schemeClr val="accent4">
              <a:lumMod val="60000"/>
              <a:lumOff val="40000"/>
              <a:alpha val="74092"/>
            </a:schemeClr>
          </a:solidFill>
          <a:ln w="28575">
            <a:solidFill>
              <a:srgbClr val="C00000">
                <a:alpha val="7409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7917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162177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Hierarchical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File System (HFS+, HFS/X)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Apple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macOS, iOS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사용을 위해 개발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파일시스템 암호화 지원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(FBE)</a:t>
            </a: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저널 제공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(8M / 100 G)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8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엑사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바이트 볼륨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이미지" descr="이미지">
            <a:extLst>
              <a:ext uri="{FF2B5EF4-FFF2-40B4-BE49-F238E27FC236}">
                <a16:creationId xmlns:a16="http://schemas.microsoft.com/office/drawing/2014/main" id="{D1982820-7A0A-4193-A781-DAB8CEF6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40" y="1189797"/>
            <a:ext cx="3672408" cy="547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HFS+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6" name="직사각형">
            <a:extLst>
              <a:ext uri="{FF2B5EF4-FFF2-40B4-BE49-F238E27FC236}">
                <a16:creationId xmlns:a16="http://schemas.microsoft.com/office/drawing/2014/main" id="{EE6A4213-4DED-478B-9226-BD9091F83D27}"/>
              </a:ext>
            </a:extLst>
          </p:cNvPr>
          <p:cNvSpPr/>
          <p:nvPr/>
        </p:nvSpPr>
        <p:spPr>
          <a:xfrm>
            <a:off x="5394369" y="1925464"/>
            <a:ext cx="1728192" cy="440664"/>
          </a:xfrm>
          <a:prstGeom prst="rect">
            <a:avLst/>
          </a:prstGeom>
          <a:solidFill>
            <a:schemeClr val="accent4">
              <a:lumMod val="60000"/>
              <a:lumOff val="40000"/>
              <a:alpha val="74092"/>
            </a:schemeClr>
          </a:solidFill>
          <a:ln w="28575">
            <a:solidFill>
              <a:srgbClr val="C00000">
                <a:alpha val="7409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684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450209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Hierarchical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File System (HFS+, HFS/X)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Apple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macOS, iOS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사용을 위해 개발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파일시스템 암호화 지원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(FBE)</a:t>
            </a: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저널 제공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(8M / 100 G)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8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엑사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바이트 볼륨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이미지" descr="이미지">
            <a:extLst>
              <a:ext uri="{FF2B5EF4-FFF2-40B4-BE49-F238E27FC236}">
                <a16:creationId xmlns:a16="http://schemas.microsoft.com/office/drawing/2014/main" id="{6E74655C-0B5E-4AD9-AA15-E8F3DB10B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140" y="1189797"/>
            <a:ext cx="3672408" cy="5478995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HFS+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7" name="직사각형">
            <a:extLst>
              <a:ext uri="{FF2B5EF4-FFF2-40B4-BE49-F238E27FC236}">
                <a16:creationId xmlns:a16="http://schemas.microsoft.com/office/drawing/2014/main" id="{A0A35897-1A85-4F0B-8EC2-28D6913BC075}"/>
              </a:ext>
            </a:extLst>
          </p:cNvPr>
          <p:cNvSpPr/>
          <p:nvPr/>
        </p:nvSpPr>
        <p:spPr>
          <a:xfrm>
            <a:off x="5403791" y="2594770"/>
            <a:ext cx="1728192" cy="1985564"/>
          </a:xfrm>
          <a:prstGeom prst="rect">
            <a:avLst/>
          </a:prstGeom>
          <a:solidFill>
            <a:schemeClr val="accent4">
              <a:lumMod val="60000"/>
              <a:lumOff val="40000"/>
              <a:alpha val="74092"/>
            </a:schemeClr>
          </a:solidFill>
          <a:ln w="28575">
            <a:solidFill>
              <a:srgbClr val="C00000">
                <a:alpha val="7409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7425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090169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lash </a:t>
            </a:r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riendly File System</a:t>
            </a:r>
          </a:p>
          <a:p>
            <a:pPr marL="288000" indent="-288000"/>
            <a:r>
              <a:rPr lang="ko-KR" altLang="en-US" dirty="0"/>
              <a:t>삼성에서 </a:t>
            </a:r>
            <a:r>
              <a:rPr lang="ko-KR" altLang="en-US" dirty="0" err="1"/>
              <a:t>낸드</a:t>
            </a:r>
            <a:r>
              <a:rPr lang="ko-KR" altLang="en-US" dirty="0"/>
              <a:t> 플래시를 위해 개발</a:t>
            </a:r>
            <a:r>
              <a:rPr lang="en-US" altLang="ko-KR" dirty="0"/>
              <a:t> (Log File System)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</p:spTree>
    <p:extLst>
      <p:ext uri="{BB962C8B-B14F-4D97-AF65-F5344CB8AC3E}">
        <p14:creationId xmlns:p14="http://schemas.microsoft.com/office/powerpoint/2010/main" val="31690302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090169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lash </a:t>
            </a:r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riendly File System</a:t>
            </a:r>
          </a:p>
          <a:p>
            <a:pPr marL="288000" indent="-288000"/>
            <a:r>
              <a:rPr lang="ko-KR" altLang="en-US" dirty="0"/>
              <a:t>삼성에서 </a:t>
            </a:r>
            <a:r>
              <a:rPr lang="ko-KR" altLang="en-US" dirty="0" err="1"/>
              <a:t>낸드</a:t>
            </a:r>
            <a:r>
              <a:rPr lang="ko-KR" altLang="en-US" dirty="0"/>
              <a:t> 플래시를 위해 개발</a:t>
            </a:r>
            <a:r>
              <a:rPr lang="en-US" altLang="ko-KR" dirty="0"/>
              <a:t> (Log File System)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6CBE71-3866-1949-A581-28D34CBDE9EB}"/>
              </a:ext>
            </a:extLst>
          </p:cNvPr>
          <p:cNvGrpSpPr/>
          <p:nvPr/>
        </p:nvGrpSpPr>
        <p:grpSpPr>
          <a:xfrm>
            <a:off x="3479274" y="4081014"/>
            <a:ext cx="6046252" cy="1925845"/>
            <a:chOff x="3479274" y="4081014"/>
            <a:chExt cx="6046252" cy="1925845"/>
          </a:xfrm>
        </p:grpSpPr>
        <p:pic>
          <p:nvPicPr>
            <p:cNvPr id="6" name="이미지" descr="이미지">
              <a:extLst>
                <a:ext uri="{FF2B5EF4-FFF2-40B4-BE49-F238E27FC236}">
                  <a16:creationId xmlns:a16="http://schemas.microsoft.com/office/drawing/2014/main" id="{656ABD1B-800E-DF4D-A33E-F27178001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4" t="38637" r="304" b="445"/>
            <a:stretch>
              <a:fillRect/>
            </a:stretch>
          </p:blipFill>
          <p:spPr>
            <a:xfrm>
              <a:off x="3479274" y="5016592"/>
              <a:ext cx="6046252" cy="99026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화살표">
              <a:extLst>
                <a:ext uri="{FF2B5EF4-FFF2-40B4-BE49-F238E27FC236}">
                  <a16:creationId xmlns:a16="http://schemas.microsoft.com/office/drawing/2014/main" id="{24E079FA-B02A-D648-AF31-A952E5623541}"/>
                </a:ext>
              </a:extLst>
            </p:cNvPr>
            <p:cNvSpPr/>
            <p:nvPr/>
          </p:nvSpPr>
          <p:spPr>
            <a:xfrm rot="5400000">
              <a:off x="4567175" y="4285164"/>
              <a:ext cx="862636" cy="454335"/>
            </a:xfrm>
            <a:prstGeom prst="rightArrow">
              <a:avLst>
                <a:gd name="adj1" fmla="val 35148"/>
                <a:gd name="adj2" fmla="val 80583"/>
              </a:avLst>
            </a:prstGeom>
            <a:solidFill>
              <a:srgbClr val="838787"/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/>
            <a:p>
              <a:pPr>
                <a:defRPr sz="2000" b="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93609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090169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lash </a:t>
            </a:r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riendly File System</a:t>
            </a:r>
          </a:p>
          <a:p>
            <a:pPr marL="288000" indent="-288000"/>
            <a:r>
              <a:rPr lang="ko-KR" altLang="en-US" dirty="0"/>
              <a:t>삼성에서 </a:t>
            </a:r>
            <a:r>
              <a:rPr lang="ko-KR" altLang="en-US" dirty="0" err="1"/>
              <a:t>낸드</a:t>
            </a:r>
            <a:r>
              <a:rPr lang="ko-KR" altLang="en-US" dirty="0"/>
              <a:t> 플래시를 위해 개발</a:t>
            </a:r>
            <a:r>
              <a:rPr lang="en-US" altLang="ko-KR" dirty="0"/>
              <a:t> (Log File System)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DAA52-2506-AC43-A560-E26558DCC692}"/>
              </a:ext>
            </a:extLst>
          </p:cNvPr>
          <p:cNvGrpSpPr/>
          <p:nvPr/>
        </p:nvGrpSpPr>
        <p:grpSpPr>
          <a:xfrm>
            <a:off x="3483690" y="4067364"/>
            <a:ext cx="6027938" cy="1920496"/>
            <a:chOff x="3483690" y="4067364"/>
            <a:chExt cx="6027938" cy="1920496"/>
          </a:xfrm>
        </p:grpSpPr>
        <p:sp>
          <p:nvSpPr>
            <p:cNvPr id="6" name="화살표">
              <a:extLst>
                <a:ext uri="{FF2B5EF4-FFF2-40B4-BE49-F238E27FC236}">
                  <a16:creationId xmlns:a16="http://schemas.microsoft.com/office/drawing/2014/main" id="{AAE9DAAC-FD68-1D4E-A1FC-17C73A8FEFD8}"/>
                </a:ext>
              </a:extLst>
            </p:cNvPr>
            <p:cNvSpPr/>
            <p:nvPr/>
          </p:nvSpPr>
          <p:spPr>
            <a:xfrm rot="5400000">
              <a:off x="5465654" y="4271515"/>
              <a:ext cx="862637" cy="454335"/>
            </a:xfrm>
            <a:prstGeom prst="rightArrow">
              <a:avLst>
                <a:gd name="adj1" fmla="val 35148"/>
                <a:gd name="adj2" fmla="val 80583"/>
              </a:avLst>
            </a:prstGeom>
            <a:solidFill>
              <a:srgbClr val="838787"/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/>
            <a:p>
              <a:pPr>
                <a:defRPr sz="2000" b="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pic>
          <p:nvPicPr>
            <p:cNvPr id="7" name="이미지" descr="이미지">
              <a:extLst>
                <a:ext uri="{FF2B5EF4-FFF2-40B4-BE49-F238E27FC236}">
                  <a16:creationId xmlns:a16="http://schemas.microsoft.com/office/drawing/2014/main" id="{E770FFB2-2BAF-794F-8239-5DEED1D2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55" t="37646" r="821" b="2160"/>
            <a:stretch>
              <a:fillRect/>
            </a:stretch>
          </p:blipFill>
          <p:spPr>
            <a:xfrm>
              <a:off x="3483690" y="5016592"/>
              <a:ext cx="6027938" cy="97126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407923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파일시스템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58D1FAA4-6F8F-4BA4-8644-8B23BD9B305C}"/>
              </a:ext>
            </a:extLst>
          </p:cNvPr>
          <p:cNvSpPr txBox="1">
            <a:spLocks/>
          </p:cNvSpPr>
          <p:nvPr/>
        </p:nvSpPr>
        <p:spPr>
          <a:xfrm>
            <a:off x="4006181" y="2039378"/>
            <a:ext cx="7522350" cy="343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55000"/>
              <a:buFont typeface="Arial" panose="020B0604020202020204" pitchFamily="34" charset="0"/>
              <a:buChar char="►"/>
              <a:defRPr sz="2400" kern="1200">
                <a:solidFill>
                  <a:schemeClr val="tx1"/>
                </a:solidFill>
                <a:latin typeface="Kakao Regular"/>
                <a:ea typeface="+mn-ea"/>
                <a:cs typeface="+mn-cs"/>
              </a:defRPr>
            </a:lvl1pPr>
            <a:lvl2pPr marL="685594" indent="-228531" algn="l" defTabSz="914126" rtl="0" eaLnBrk="1" latinLnBrk="1" hangingPunct="1">
              <a:lnSpc>
                <a:spcPct val="150000"/>
              </a:lnSpc>
              <a:spcBef>
                <a:spcPts val="500"/>
              </a:spcBef>
              <a:buClr>
                <a:srgbClr val="0070C0"/>
              </a:buClr>
              <a:buSzPct val="55000"/>
              <a:buFont typeface="Arial" panose="020B0604020202020204" pitchFamily="34" charset="0"/>
              <a:buChar char="►"/>
              <a:defRPr sz="2200" kern="1200">
                <a:solidFill>
                  <a:schemeClr val="tx1"/>
                </a:solidFill>
                <a:latin typeface="Kakao Regular"/>
                <a:ea typeface="+mn-ea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88000" fontAlgn="auto">
              <a:spcAft>
                <a:spcPts val="0"/>
              </a:spcAft>
              <a:defRPr sz="3000"/>
            </a:pPr>
            <a:r>
              <a:rPr kumimoji="0" lang="ko-KR" altLang="en-US" sz="3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파티션 테이블</a:t>
            </a:r>
            <a:br>
              <a:rPr kumimoji="0" lang="ko-KR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</a:br>
            <a:r>
              <a:rPr kumimoji="0" lang="ko-KR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파티션의 크기</a:t>
            </a:r>
            <a:r>
              <a:rPr kumimoji="0" lang="en-US" altLang="ko-KR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,</a:t>
            </a:r>
            <a:r>
              <a:rPr kumimoji="0" lang="ko-KR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 위치 및 이름을 기록하고 있는 테이블</a:t>
            </a:r>
            <a:endParaRPr kumimoji="0" lang="en-US" altLang="ko-KR" sz="2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 lvl="1" indent="-288000" fontAlgn="auto">
              <a:spcAft>
                <a:spcPts val="0"/>
              </a:spcAft>
              <a:defRPr sz="3000"/>
            </a:pPr>
            <a:r>
              <a:rPr kumimoji="0" lang="ko-KR" altLang="en-US" sz="3000" dirty="0"/>
              <a:t>종류</a:t>
            </a:r>
            <a:br>
              <a:rPr kumimoji="0" lang="ko-KR" altLang="en-US" sz="2800" dirty="0"/>
            </a:br>
            <a:r>
              <a:rPr kumimoji="0" lang="en-US" altLang="ko-KR" sz="2400" dirty="0"/>
              <a:t>MBR(Master Boot Record), </a:t>
            </a:r>
            <a:br>
              <a:rPr kumimoji="0" lang="en-US" altLang="ko-KR" sz="2400" dirty="0"/>
            </a:br>
            <a:r>
              <a:rPr kumimoji="0" lang="en-US" altLang="ko-KR" sz="2400" dirty="0"/>
              <a:t>GPT(GUID partition table),</a:t>
            </a:r>
            <a:r>
              <a:rPr kumimoji="0" lang="ko-KR" altLang="en-US" sz="2400" dirty="0"/>
              <a:t> </a:t>
            </a:r>
            <a:r>
              <a:rPr kumimoji="0" lang="en-US" altLang="ko-KR" sz="2400" dirty="0"/>
              <a:t>EPK </a:t>
            </a:r>
            <a:r>
              <a:rPr kumimoji="0" lang="ko-KR" altLang="en-US" sz="2400" dirty="0"/>
              <a:t>등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0CE32D12-6510-4ED5-98B8-3E4CDD0C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01CA17-39F0-964F-A9A0-6320297CAF16}"/>
              </a:ext>
            </a:extLst>
          </p:cNvPr>
          <p:cNvGrpSpPr/>
          <p:nvPr/>
        </p:nvGrpSpPr>
        <p:grpSpPr>
          <a:xfrm>
            <a:off x="660294" y="2160953"/>
            <a:ext cx="2913838" cy="3715525"/>
            <a:chOff x="660294" y="2160953"/>
            <a:chExt cx="2913838" cy="3715525"/>
          </a:xfrm>
        </p:grpSpPr>
        <p:sp>
          <p:nvSpPr>
            <p:cNvPr id="16" name="선">
              <a:extLst>
                <a:ext uri="{FF2B5EF4-FFF2-40B4-BE49-F238E27FC236}">
                  <a16:creationId xmlns:a16="http://schemas.microsoft.com/office/drawing/2014/main" id="{108C649C-5F64-DF47-A686-7537F9C140B3}"/>
                </a:ext>
              </a:extLst>
            </p:cNvPr>
            <p:cNvSpPr/>
            <p:nvPr/>
          </p:nvSpPr>
          <p:spPr>
            <a:xfrm rot="10800000" flipH="1">
              <a:off x="2862729" y="2341399"/>
              <a:ext cx="711403" cy="338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0" name="직사각형">
              <a:extLst>
                <a:ext uri="{FF2B5EF4-FFF2-40B4-BE49-F238E27FC236}">
                  <a16:creationId xmlns:a16="http://schemas.microsoft.com/office/drawing/2014/main" id="{B3BB446E-E826-5B47-B686-CAF256F721CC}"/>
                </a:ext>
              </a:extLst>
            </p:cNvPr>
            <p:cNvSpPr/>
            <p:nvPr/>
          </p:nvSpPr>
          <p:spPr>
            <a:xfrm>
              <a:off x="660294" y="2160953"/>
              <a:ext cx="2158564" cy="3699150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1" name="partition table">
              <a:extLst>
                <a:ext uri="{FF2B5EF4-FFF2-40B4-BE49-F238E27FC236}">
                  <a16:creationId xmlns:a16="http://schemas.microsoft.com/office/drawing/2014/main" id="{FE98F3CD-543D-EE4C-ADBB-D16E6D24BEF4}"/>
                </a:ext>
              </a:extLst>
            </p:cNvPr>
            <p:cNvSpPr/>
            <p:nvPr/>
          </p:nvSpPr>
          <p:spPr>
            <a:xfrm>
              <a:off x="730248" y="2220191"/>
              <a:ext cx="2152467" cy="467520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latin typeface="DIN Condensed" pitchFamily="2" charset="0"/>
                </a:rPr>
                <a:t>P</a:t>
              </a:r>
              <a:r>
                <a:rPr sz="2000" dirty="0">
                  <a:latin typeface="DIN Condensed" pitchFamily="2" charset="0"/>
                </a:rPr>
                <a:t>artition </a:t>
              </a:r>
              <a:r>
                <a:rPr lang="en-US" sz="2000" dirty="0">
                  <a:latin typeface="DIN Condensed" pitchFamily="2" charset="0"/>
                </a:rPr>
                <a:t>T</a:t>
              </a:r>
              <a:r>
                <a:rPr sz="2000" dirty="0">
                  <a:latin typeface="DIN Condensed" pitchFamily="2" charset="0"/>
                </a:rPr>
                <a:t>able</a:t>
              </a:r>
            </a:p>
          </p:txBody>
        </p:sp>
        <p:sp>
          <p:nvSpPr>
            <p:cNvPr id="32" name="system">
              <a:extLst>
                <a:ext uri="{FF2B5EF4-FFF2-40B4-BE49-F238E27FC236}">
                  <a16:creationId xmlns:a16="http://schemas.microsoft.com/office/drawing/2014/main" id="{2294B0DC-FBEB-9841-9615-3F4646435E38}"/>
                </a:ext>
              </a:extLst>
            </p:cNvPr>
            <p:cNvSpPr/>
            <p:nvPr/>
          </p:nvSpPr>
          <p:spPr>
            <a:xfrm>
              <a:off x="730247" y="2745126"/>
              <a:ext cx="2158564" cy="467520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S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ystem</a:t>
              </a:r>
            </a:p>
          </p:txBody>
        </p:sp>
        <p:sp>
          <p:nvSpPr>
            <p:cNvPr id="33" name="cache">
              <a:extLst>
                <a:ext uri="{FF2B5EF4-FFF2-40B4-BE49-F238E27FC236}">
                  <a16:creationId xmlns:a16="http://schemas.microsoft.com/office/drawing/2014/main" id="{99DB4BF1-60B0-4F44-B46A-2A89D4C0E5F0}"/>
                </a:ext>
              </a:extLst>
            </p:cNvPr>
            <p:cNvSpPr/>
            <p:nvPr/>
          </p:nvSpPr>
          <p:spPr>
            <a:xfrm>
              <a:off x="730247" y="3270060"/>
              <a:ext cx="2158564" cy="467520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C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ache</a:t>
              </a:r>
            </a:p>
          </p:txBody>
        </p:sp>
        <p:sp>
          <p:nvSpPr>
            <p:cNvPr id="34" name="data Partition">
              <a:extLst>
                <a:ext uri="{FF2B5EF4-FFF2-40B4-BE49-F238E27FC236}">
                  <a16:creationId xmlns:a16="http://schemas.microsoft.com/office/drawing/2014/main" id="{BFE42B8C-F7E6-0443-AEEA-75E85ADCCE50}"/>
                </a:ext>
              </a:extLst>
            </p:cNvPr>
            <p:cNvSpPr/>
            <p:nvPr/>
          </p:nvSpPr>
          <p:spPr>
            <a:xfrm>
              <a:off x="730247" y="3794995"/>
              <a:ext cx="2158564" cy="1714241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D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ata Partition</a:t>
              </a:r>
            </a:p>
          </p:txBody>
        </p:sp>
        <p:sp>
          <p:nvSpPr>
            <p:cNvPr id="35" name="…">
              <a:extLst>
                <a:ext uri="{FF2B5EF4-FFF2-40B4-BE49-F238E27FC236}">
                  <a16:creationId xmlns:a16="http://schemas.microsoft.com/office/drawing/2014/main" id="{79225CF0-AEFA-AF46-B28D-26E28D0B39DB}"/>
                </a:ext>
              </a:extLst>
            </p:cNvPr>
            <p:cNvSpPr/>
            <p:nvPr/>
          </p:nvSpPr>
          <p:spPr>
            <a:xfrm>
              <a:off x="730247" y="5566650"/>
              <a:ext cx="2158564" cy="309828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sz="2400">
                  <a:solidFill>
                    <a:schemeClr val="bg1"/>
                  </a:solidFill>
                  <a:latin typeface="DIN Condensed" pitchFamily="2" charset="0"/>
                </a:rPr>
                <a:t>…</a:t>
              </a:r>
            </a:p>
          </p:txBody>
        </p:sp>
        <p:sp>
          <p:nvSpPr>
            <p:cNvPr id="36" name="선">
              <a:extLst>
                <a:ext uri="{FF2B5EF4-FFF2-40B4-BE49-F238E27FC236}">
                  <a16:creationId xmlns:a16="http://schemas.microsoft.com/office/drawing/2014/main" id="{41760810-E776-2E48-AAEF-8404F0350B96}"/>
                </a:ext>
              </a:extLst>
            </p:cNvPr>
            <p:cNvSpPr/>
            <p:nvPr/>
          </p:nvSpPr>
          <p:spPr>
            <a:xfrm rot="10800000" flipH="1">
              <a:off x="2882716" y="2441648"/>
              <a:ext cx="571497" cy="216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7" name="선">
              <a:extLst>
                <a:ext uri="{FF2B5EF4-FFF2-40B4-BE49-F238E27FC236}">
                  <a16:creationId xmlns:a16="http://schemas.microsoft.com/office/drawing/2014/main" id="{BC9A5AA7-DB0E-6243-87DF-5D5224748B2D}"/>
                </a:ext>
              </a:extLst>
            </p:cNvPr>
            <p:cNvSpPr/>
            <p:nvPr/>
          </p:nvSpPr>
          <p:spPr>
            <a:xfrm rot="10800000" flipH="1">
              <a:off x="2882716" y="2540073"/>
              <a:ext cx="441583" cy="97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8" name="선">
              <a:extLst>
                <a:ext uri="{FF2B5EF4-FFF2-40B4-BE49-F238E27FC236}">
                  <a16:creationId xmlns:a16="http://schemas.microsoft.com/office/drawing/2014/main" id="{A3BC6BE7-CFFA-9249-99DC-0D6C003F4772}"/>
                </a:ext>
              </a:extLst>
            </p:cNvPr>
            <p:cNvSpPr/>
            <p:nvPr/>
          </p:nvSpPr>
          <p:spPr>
            <a:xfrm rot="10800000" flipH="1">
              <a:off x="2882716" y="2638498"/>
              <a:ext cx="341650" cy="346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1384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090169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lash </a:t>
            </a:r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riendly File System</a:t>
            </a:r>
          </a:p>
          <a:p>
            <a:pPr marL="288000" indent="-288000"/>
            <a:r>
              <a:rPr lang="ko-KR" altLang="en-US" dirty="0"/>
              <a:t>삼성에서 </a:t>
            </a:r>
            <a:r>
              <a:rPr lang="ko-KR" altLang="en-US" dirty="0" err="1"/>
              <a:t>낸드</a:t>
            </a:r>
            <a:r>
              <a:rPr lang="ko-KR" altLang="en-US" dirty="0"/>
              <a:t> 플래시를 위해 개발</a:t>
            </a:r>
            <a:r>
              <a:rPr lang="en-US" altLang="ko-KR" dirty="0"/>
              <a:t> (Log File System)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861383-0A0D-2F4D-A8A2-9DD8F1406E5C}"/>
              </a:ext>
            </a:extLst>
          </p:cNvPr>
          <p:cNvGrpSpPr/>
          <p:nvPr/>
        </p:nvGrpSpPr>
        <p:grpSpPr>
          <a:xfrm>
            <a:off x="3483690" y="4067364"/>
            <a:ext cx="6027938" cy="1920496"/>
            <a:chOff x="3483690" y="4067364"/>
            <a:chExt cx="6027938" cy="1920496"/>
          </a:xfrm>
        </p:grpSpPr>
        <p:sp>
          <p:nvSpPr>
            <p:cNvPr id="6" name="화살표">
              <a:extLst>
                <a:ext uri="{FF2B5EF4-FFF2-40B4-BE49-F238E27FC236}">
                  <a16:creationId xmlns:a16="http://schemas.microsoft.com/office/drawing/2014/main" id="{94C2C183-9C0D-B54D-8A5E-B837823F94C8}"/>
                </a:ext>
              </a:extLst>
            </p:cNvPr>
            <p:cNvSpPr/>
            <p:nvPr/>
          </p:nvSpPr>
          <p:spPr>
            <a:xfrm rot="5400000">
              <a:off x="5465654" y="4271515"/>
              <a:ext cx="862637" cy="454335"/>
            </a:xfrm>
            <a:prstGeom prst="rightArrow">
              <a:avLst>
                <a:gd name="adj1" fmla="val 35148"/>
                <a:gd name="adj2" fmla="val 80583"/>
              </a:avLst>
            </a:prstGeom>
            <a:solidFill>
              <a:srgbClr val="838787"/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/>
            <a:p>
              <a:pPr>
                <a:defRPr sz="2000" b="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pic>
          <p:nvPicPr>
            <p:cNvPr id="7" name="이미지" descr="이미지">
              <a:extLst>
                <a:ext uri="{FF2B5EF4-FFF2-40B4-BE49-F238E27FC236}">
                  <a16:creationId xmlns:a16="http://schemas.microsoft.com/office/drawing/2014/main" id="{A40F6A6F-FDA7-1449-ACF6-4742482C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55" t="37646" r="821" b="2160"/>
            <a:stretch>
              <a:fillRect/>
            </a:stretch>
          </p:blipFill>
          <p:spPr>
            <a:xfrm>
              <a:off x="3483690" y="5016592"/>
              <a:ext cx="6027938" cy="97126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이미지" descr="이미지">
              <a:extLst>
                <a:ext uri="{FF2B5EF4-FFF2-40B4-BE49-F238E27FC236}">
                  <a16:creationId xmlns:a16="http://schemas.microsoft.com/office/drawing/2014/main" id="{FC60A321-2A9E-4344-B437-099C5963E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6887" y="4770096"/>
              <a:ext cx="431801" cy="406401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1361370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090169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lash </a:t>
            </a:r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riendly File System</a:t>
            </a:r>
          </a:p>
          <a:p>
            <a:pPr marL="288000" indent="-288000"/>
            <a:r>
              <a:rPr lang="ko-KR" altLang="en-US" dirty="0"/>
              <a:t>삼성에서 </a:t>
            </a:r>
            <a:r>
              <a:rPr lang="ko-KR" altLang="en-US" dirty="0" err="1"/>
              <a:t>낸드</a:t>
            </a:r>
            <a:r>
              <a:rPr lang="ko-KR" altLang="en-US" dirty="0"/>
              <a:t> 플래시를 위해 개발</a:t>
            </a:r>
            <a:r>
              <a:rPr lang="en-US" altLang="ko-KR" dirty="0"/>
              <a:t> (Log File System)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CA91C45-19F7-4F44-BA91-F3A96D7E3CF7}"/>
              </a:ext>
            </a:extLst>
          </p:cNvPr>
          <p:cNvGrpSpPr/>
          <p:nvPr/>
        </p:nvGrpSpPr>
        <p:grpSpPr>
          <a:xfrm>
            <a:off x="3455516" y="4055391"/>
            <a:ext cx="6016418" cy="1930129"/>
            <a:chOff x="3455516" y="4055391"/>
            <a:chExt cx="6016418" cy="1930129"/>
          </a:xfrm>
        </p:grpSpPr>
        <p:sp>
          <p:nvSpPr>
            <p:cNvPr id="10" name="화살표">
              <a:extLst>
                <a:ext uri="{FF2B5EF4-FFF2-40B4-BE49-F238E27FC236}">
                  <a16:creationId xmlns:a16="http://schemas.microsoft.com/office/drawing/2014/main" id="{389C4757-7706-EE47-A578-A4BF23A1BFC8}"/>
                </a:ext>
              </a:extLst>
            </p:cNvPr>
            <p:cNvSpPr/>
            <p:nvPr/>
          </p:nvSpPr>
          <p:spPr>
            <a:xfrm rot="5400000">
              <a:off x="6653346" y="4259542"/>
              <a:ext cx="862637" cy="454335"/>
            </a:xfrm>
            <a:prstGeom prst="rightArrow">
              <a:avLst>
                <a:gd name="adj1" fmla="val 35148"/>
                <a:gd name="adj2" fmla="val 80583"/>
              </a:avLst>
            </a:prstGeom>
            <a:solidFill>
              <a:srgbClr val="838787"/>
            </a:solidFill>
            <a:ln w="25400">
              <a:solidFill>
                <a:schemeClr val="accent1"/>
              </a:solidFill>
            </a:ln>
          </p:spPr>
          <p:txBody>
            <a:bodyPr lIns="50800" tIns="50800" rIns="50800" bIns="50800" anchor="ctr"/>
            <a:lstStyle/>
            <a:p>
              <a:pPr>
                <a:defRPr sz="2000" b="0">
                  <a:solidFill>
                    <a:srgbClr val="222222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pic>
          <p:nvPicPr>
            <p:cNvPr id="11" name="이미지" descr="이미지">
              <a:extLst>
                <a:ext uri="{FF2B5EF4-FFF2-40B4-BE49-F238E27FC236}">
                  <a16:creationId xmlns:a16="http://schemas.microsoft.com/office/drawing/2014/main" id="{93B5E747-3BE2-9642-96E9-5C9ADEEE7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8" t="37606" r="368" b="2055"/>
            <a:stretch>
              <a:fillRect/>
            </a:stretch>
          </p:blipFill>
          <p:spPr>
            <a:xfrm>
              <a:off x="3455516" y="5012382"/>
              <a:ext cx="6016418" cy="9731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780984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090169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lash </a:t>
            </a:r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riendly File System</a:t>
            </a:r>
          </a:p>
          <a:p>
            <a:pPr marL="288000" indent="-288000"/>
            <a:r>
              <a:rPr lang="ko-KR" altLang="en-US" dirty="0"/>
              <a:t>삼성에서 </a:t>
            </a:r>
            <a:r>
              <a:rPr lang="ko-KR" altLang="en-US" dirty="0" err="1"/>
              <a:t>낸드</a:t>
            </a:r>
            <a:r>
              <a:rPr lang="ko-KR" altLang="en-US" dirty="0"/>
              <a:t> 플래시를 위해 개발</a:t>
            </a:r>
            <a:r>
              <a:rPr lang="en-US" altLang="ko-KR" dirty="0"/>
              <a:t> (Log File System)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pic>
        <p:nvPicPr>
          <p:cNvPr id="8" name="이미지" descr="이미지">
            <a:extLst>
              <a:ext uri="{FF2B5EF4-FFF2-40B4-BE49-F238E27FC236}">
                <a16:creationId xmlns:a16="http://schemas.microsoft.com/office/drawing/2014/main" id="{FD1F3461-F5F8-1847-B11E-0CB70496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572" y="1700014"/>
            <a:ext cx="3816424" cy="46334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3916647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161240" cy="4090169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lash </a:t>
            </a:r>
            <a:r>
              <a:rPr lang="en-US" altLang="ko-KR" dirty="0">
                <a:solidFill>
                  <a:srgbClr val="0070C0"/>
                </a:solidFill>
              </a:rPr>
              <a:t>F</a:t>
            </a:r>
            <a:r>
              <a:rPr lang="en-US" altLang="ko-KR" dirty="0"/>
              <a:t>riendly File System</a:t>
            </a:r>
          </a:p>
          <a:p>
            <a:pPr marL="288000" indent="-288000"/>
            <a:r>
              <a:rPr lang="ko-KR" altLang="en-US" dirty="0"/>
              <a:t>삼성에서 </a:t>
            </a:r>
            <a:r>
              <a:rPr lang="ko-KR" altLang="en-US" dirty="0" err="1"/>
              <a:t>낸드</a:t>
            </a:r>
            <a:r>
              <a:rPr lang="ko-KR" altLang="en-US" dirty="0"/>
              <a:t> 플래시를 위해 개발</a:t>
            </a:r>
            <a:r>
              <a:rPr lang="en-US" altLang="ko-KR" dirty="0"/>
              <a:t> (Log File System)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pic>
        <p:nvPicPr>
          <p:cNvPr id="8" name="이미지" descr="이미지">
            <a:extLst>
              <a:ext uri="{FF2B5EF4-FFF2-40B4-BE49-F238E27FC236}">
                <a16:creationId xmlns:a16="http://schemas.microsoft.com/office/drawing/2014/main" id="{FD1F3461-F5F8-1847-B11E-0CB704968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572" y="1700014"/>
            <a:ext cx="3816424" cy="463342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U자형 화살표[U] 11">
            <a:extLst>
              <a:ext uri="{FF2B5EF4-FFF2-40B4-BE49-F238E27FC236}">
                <a16:creationId xmlns:a16="http://schemas.microsoft.com/office/drawing/2014/main" id="{CA82E014-0A64-4A4F-B257-457CE72667F8}"/>
              </a:ext>
            </a:extLst>
          </p:cNvPr>
          <p:cNvSpPr/>
          <p:nvPr/>
        </p:nvSpPr>
        <p:spPr>
          <a:xfrm>
            <a:off x="7966620" y="1593373"/>
            <a:ext cx="648072" cy="516756"/>
          </a:xfrm>
          <a:prstGeom prst="uturnArrow">
            <a:avLst>
              <a:gd name="adj1" fmla="val 4070"/>
              <a:gd name="adj2" fmla="val 6924"/>
              <a:gd name="adj3" fmla="val 17389"/>
              <a:gd name="adj4" fmla="val 5000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3" name="U자형 화살표[U] 12">
            <a:extLst>
              <a:ext uri="{FF2B5EF4-FFF2-40B4-BE49-F238E27FC236}">
                <a16:creationId xmlns:a16="http://schemas.microsoft.com/office/drawing/2014/main" id="{DAC358C9-FF18-D04C-A14B-1490C7A3B507}"/>
              </a:ext>
            </a:extLst>
          </p:cNvPr>
          <p:cNvSpPr/>
          <p:nvPr/>
        </p:nvSpPr>
        <p:spPr>
          <a:xfrm>
            <a:off x="9010736" y="1593373"/>
            <a:ext cx="648072" cy="516756"/>
          </a:xfrm>
          <a:prstGeom prst="uturnArrow">
            <a:avLst>
              <a:gd name="adj1" fmla="val 4070"/>
              <a:gd name="adj2" fmla="val 6924"/>
              <a:gd name="adj3" fmla="val 17389"/>
              <a:gd name="adj4" fmla="val 50000"/>
              <a:gd name="adj5" fmla="val 9913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4" name="U자형 화살표[U] 13">
            <a:extLst>
              <a:ext uri="{FF2B5EF4-FFF2-40B4-BE49-F238E27FC236}">
                <a16:creationId xmlns:a16="http://schemas.microsoft.com/office/drawing/2014/main" id="{0098D7FC-30BD-9241-9C1A-DB8782ECD2FF}"/>
              </a:ext>
            </a:extLst>
          </p:cNvPr>
          <p:cNvSpPr/>
          <p:nvPr/>
        </p:nvSpPr>
        <p:spPr>
          <a:xfrm>
            <a:off x="9998160" y="1590559"/>
            <a:ext cx="648072" cy="516756"/>
          </a:xfrm>
          <a:prstGeom prst="uturnArrow">
            <a:avLst>
              <a:gd name="adj1" fmla="val 4070"/>
              <a:gd name="adj2" fmla="val 6924"/>
              <a:gd name="adj3" fmla="val 17389"/>
              <a:gd name="adj4" fmla="val 50000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866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1881320" cy="3874145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Flash Friendly File System</a:t>
            </a: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삼성에서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낸드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플래시를 위해 개발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(Log File system)</a:t>
            </a:r>
          </a:p>
          <a:p>
            <a:pPr marL="288000" indent="-288000"/>
            <a:r>
              <a:rPr lang="en-US" altLang="ko-KR" dirty="0">
                <a:solidFill>
                  <a:srgbClr val="0070C0"/>
                </a:solidFill>
              </a:rPr>
              <a:t>HWAWEI</a:t>
            </a:r>
            <a:r>
              <a:rPr lang="en-US" altLang="ko-KR" dirty="0"/>
              <a:t> (P9, P10, P12, …), </a:t>
            </a:r>
            <a:r>
              <a:rPr lang="en-US" altLang="ko-KR" dirty="0">
                <a:solidFill>
                  <a:schemeClr val="accent4"/>
                </a:solidFill>
              </a:rPr>
              <a:t>Motorola</a:t>
            </a:r>
            <a:r>
              <a:rPr lang="en-US" altLang="ko-KR" dirty="0"/>
              <a:t> (Moto G,E,X,Z),</a:t>
            </a:r>
          </a:p>
          <a:p>
            <a:pPr marL="0" indent="263525">
              <a:buNone/>
            </a:pPr>
            <a:r>
              <a:rPr lang="en-US" altLang="ko-KR" dirty="0">
                <a:solidFill>
                  <a:srgbClr val="7030A0"/>
                </a:solidFill>
              </a:rPr>
              <a:t>OPPO</a:t>
            </a:r>
            <a:r>
              <a:rPr lang="en-US" altLang="ko-KR" dirty="0"/>
              <a:t> (R11s(t)/R11st </a:t>
            </a:r>
            <a:r>
              <a:rPr lang="en-US" altLang="ko-KR" dirty="0" err="1"/>
              <a:t>Plust</a:t>
            </a:r>
            <a:r>
              <a:rPr lang="en-US" altLang="ko-KR" dirty="0"/>
              <a:t>), </a:t>
            </a:r>
            <a:r>
              <a:rPr lang="en-US" altLang="ko-KR" dirty="0">
                <a:solidFill>
                  <a:srgbClr val="FF33CC"/>
                </a:solidFill>
              </a:rPr>
              <a:t>Google </a:t>
            </a:r>
            <a:r>
              <a:rPr lang="en-US" altLang="ko-KR" dirty="0"/>
              <a:t>(Nexus 9, Pixel 3, Pixel XL…), OnePlus (3, 3T)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</p:spTree>
    <p:extLst>
      <p:ext uri="{BB962C8B-B14F-4D97-AF65-F5344CB8AC3E}">
        <p14:creationId xmlns:p14="http://schemas.microsoft.com/office/powerpoint/2010/main" val="41965806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4"/>
            <a:ext cx="10441160" cy="3467498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Flash Friendly File System</a:t>
            </a: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삼성에서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낸드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플래시를 위해 개발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(Log File system)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HWAWEI, Motorola, OPPO, Google, OnePlus</a:t>
            </a:r>
          </a:p>
          <a:p>
            <a:pPr marL="288000" indent="-288000"/>
            <a:r>
              <a:rPr lang="ko-KR" altLang="en-US" dirty="0"/>
              <a:t>오래된 </a:t>
            </a:r>
            <a:r>
              <a:rPr lang="ko-KR" altLang="en-US" dirty="0">
                <a:solidFill>
                  <a:srgbClr val="7030A0"/>
                </a:solidFill>
              </a:rPr>
              <a:t>갤럭시</a:t>
            </a:r>
            <a:r>
              <a:rPr lang="en-US" altLang="ko-KR" dirty="0">
                <a:solidFill>
                  <a:srgbClr val="7030A0"/>
                </a:solidFill>
              </a:rPr>
              <a:t>, Nexus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0070C0"/>
                </a:solidFill>
              </a:rPr>
              <a:t>f2fs</a:t>
            </a:r>
            <a:r>
              <a:rPr lang="ko-KR" altLang="en-US" dirty="0"/>
              <a:t>를 설치하는 사용자 증가</a:t>
            </a:r>
            <a:r>
              <a:rPr lang="en-US" altLang="ko-KR" dirty="0"/>
              <a:t> (2.5 ~ 3 </a:t>
            </a:r>
            <a:r>
              <a:rPr lang="ko-KR" altLang="en-US" dirty="0"/>
              <a:t>배 이상 </a:t>
            </a:r>
            <a:r>
              <a:rPr lang="ko-KR" altLang="en-US" dirty="0" err="1"/>
              <a:t>빨라짐</a:t>
            </a:r>
            <a:r>
              <a:rPr lang="en-US" altLang="ko-KR" dirty="0"/>
              <a:t>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</p:spTree>
    <p:extLst>
      <p:ext uri="{BB962C8B-B14F-4D97-AF65-F5344CB8AC3E}">
        <p14:creationId xmlns:p14="http://schemas.microsoft.com/office/powerpoint/2010/main" val="4536635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4018161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Flash Friendly File System</a:t>
            </a: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삼성에서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낸드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플래시를 위해 개발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(Log File system)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HWAWEI, Motorola, OPPO, Google, OnePlus</a:t>
            </a:r>
          </a:p>
          <a:p>
            <a:pPr marL="288000" indent="-288000"/>
            <a:r>
              <a:rPr lang="ko-KR" altLang="en-US" dirty="0"/>
              <a:t>오래된 </a:t>
            </a:r>
            <a:r>
              <a:rPr lang="ko-KR" altLang="en-US" dirty="0">
                <a:solidFill>
                  <a:srgbClr val="7030A0"/>
                </a:solidFill>
              </a:rPr>
              <a:t>갤럭시</a:t>
            </a:r>
            <a:r>
              <a:rPr lang="en-US" altLang="ko-KR" dirty="0">
                <a:solidFill>
                  <a:srgbClr val="7030A0"/>
                </a:solidFill>
              </a:rPr>
              <a:t>, Nexus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0070C0"/>
                </a:solidFill>
              </a:rPr>
              <a:t>f2fs</a:t>
            </a:r>
            <a:r>
              <a:rPr lang="ko-KR" altLang="en-US" dirty="0"/>
              <a:t>를 설치하는 사용자 증가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9" name="직사각형">
            <a:extLst>
              <a:ext uri="{FF2B5EF4-FFF2-40B4-BE49-F238E27FC236}">
                <a16:creationId xmlns:a16="http://schemas.microsoft.com/office/drawing/2014/main" id="{74D34B66-31A5-44EE-9698-36CC78AEFB95}"/>
              </a:ext>
            </a:extLst>
          </p:cNvPr>
          <p:cNvSpPr/>
          <p:nvPr/>
        </p:nvSpPr>
        <p:spPr>
          <a:xfrm>
            <a:off x="621804" y="5519164"/>
            <a:ext cx="2122532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001E38-B6BF-4DF9-85FB-090179AA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48" y="3538872"/>
            <a:ext cx="9136813" cy="211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976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4"/>
            <a:ext cx="10441160" cy="4101728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Flash Friendly File System</a:t>
            </a: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삼성에서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낸드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플래시를 위해 개발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(Log File system)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HWAWEI, Motorola, OPPO, Google, OnePlus</a:t>
            </a:r>
          </a:p>
          <a:p>
            <a:pPr marL="288000" indent="-288000"/>
            <a:r>
              <a:rPr lang="ko-KR" altLang="en-US" dirty="0"/>
              <a:t>오래된 </a:t>
            </a:r>
            <a:r>
              <a:rPr lang="ko-KR" altLang="en-US" dirty="0">
                <a:solidFill>
                  <a:srgbClr val="7030A0"/>
                </a:solidFill>
              </a:rPr>
              <a:t>갤럭시</a:t>
            </a:r>
            <a:r>
              <a:rPr lang="en-US" altLang="ko-KR" dirty="0">
                <a:solidFill>
                  <a:srgbClr val="7030A0"/>
                </a:solidFill>
              </a:rPr>
              <a:t>, Nexus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0070C0"/>
                </a:solidFill>
              </a:rPr>
              <a:t>f2fs</a:t>
            </a:r>
            <a:r>
              <a:rPr lang="ko-KR" altLang="en-US" dirty="0"/>
              <a:t>를 설치하는 사용자 증가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740C0B-82D5-410C-91BE-7B40D04DC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48" y="3538872"/>
            <a:ext cx="9136813" cy="2114520"/>
          </a:xfrm>
          <a:prstGeom prst="rect">
            <a:avLst/>
          </a:prstGeom>
        </p:spPr>
      </p:pic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DC1A48-8960-4F1B-B021-219056480EBA}"/>
              </a:ext>
            </a:extLst>
          </p:cNvPr>
          <p:cNvGrpSpPr/>
          <p:nvPr/>
        </p:nvGrpSpPr>
        <p:grpSpPr>
          <a:xfrm>
            <a:off x="925071" y="3317540"/>
            <a:ext cx="9830355" cy="2500554"/>
            <a:chOff x="925071" y="3317540"/>
            <a:chExt cx="9830355" cy="2500554"/>
          </a:xfrm>
        </p:grpSpPr>
        <p:sp>
          <p:nvSpPr>
            <p:cNvPr id="6" name="직사각형">
              <a:extLst>
                <a:ext uri="{FF2B5EF4-FFF2-40B4-BE49-F238E27FC236}">
                  <a16:creationId xmlns:a16="http://schemas.microsoft.com/office/drawing/2014/main" id="{1BDB1F82-C135-4A97-B7D5-5197D6450531}"/>
                </a:ext>
              </a:extLst>
            </p:cNvPr>
            <p:cNvSpPr/>
            <p:nvPr/>
          </p:nvSpPr>
          <p:spPr>
            <a:xfrm>
              <a:off x="2217712" y="3317540"/>
              <a:ext cx="8537714" cy="697034"/>
            </a:xfrm>
            <a:prstGeom prst="rect">
              <a:avLst/>
            </a:prstGeom>
            <a:solidFill>
              <a:srgbClr val="FFFFFF">
                <a:alpha val="8686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DA0AD42C-E7CE-4499-96F8-83353A19834A}"/>
                </a:ext>
              </a:extLst>
            </p:cNvPr>
            <p:cNvSpPr/>
            <p:nvPr/>
          </p:nvSpPr>
          <p:spPr>
            <a:xfrm>
              <a:off x="2475724" y="4006884"/>
              <a:ext cx="8132328" cy="1811210"/>
            </a:xfrm>
            <a:prstGeom prst="rect">
              <a:avLst/>
            </a:prstGeom>
            <a:solidFill>
              <a:srgbClr val="FFFFFF">
                <a:alpha val="8686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8" name="직사각형">
              <a:extLst>
                <a:ext uri="{FF2B5EF4-FFF2-40B4-BE49-F238E27FC236}">
                  <a16:creationId xmlns:a16="http://schemas.microsoft.com/office/drawing/2014/main" id="{B4D518F9-584E-4916-B933-DCB82D8BAD6D}"/>
                </a:ext>
              </a:extLst>
            </p:cNvPr>
            <p:cNvSpPr/>
            <p:nvPr/>
          </p:nvSpPr>
          <p:spPr>
            <a:xfrm>
              <a:off x="925071" y="4400247"/>
              <a:ext cx="1136893" cy="377257"/>
            </a:xfrm>
            <a:prstGeom prst="rect">
              <a:avLst/>
            </a:prstGeom>
            <a:solidFill>
              <a:schemeClr val="accent4">
                <a:alpha val="48981"/>
              </a:schemeClr>
            </a:solidFill>
            <a:ln w="38100">
              <a:solidFill>
                <a:srgbClr val="C00000">
                  <a:alpha val="48981"/>
                </a:srgb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232323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</p:grpSp>
      <p:sp>
        <p:nvSpPr>
          <p:cNvPr id="9" name="직사각형">
            <a:extLst>
              <a:ext uri="{FF2B5EF4-FFF2-40B4-BE49-F238E27FC236}">
                <a16:creationId xmlns:a16="http://schemas.microsoft.com/office/drawing/2014/main" id="{74D34B66-31A5-44EE-9698-36CC78AEFB95}"/>
              </a:ext>
            </a:extLst>
          </p:cNvPr>
          <p:cNvSpPr/>
          <p:nvPr/>
        </p:nvSpPr>
        <p:spPr>
          <a:xfrm>
            <a:off x="621804" y="5519164"/>
            <a:ext cx="2122532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7" name="직사각형">
            <a:extLst>
              <a:ext uri="{FF2B5EF4-FFF2-40B4-BE49-F238E27FC236}">
                <a16:creationId xmlns:a16="http://schemas.microsoft.com/office/drawing/2014/main" id="{F2F5DF4F-39A4-4570-8930-E69606D01973}"/>
              </a:ext>
            </a:extLst>
          </p:cNvPr>
          <p:cNvSpPr/>
          <p:nvPr/>
        </p:nvSpPr>
        <p:spPr>
          <a:xfrm>
            <a:off x="2349996" y="4001982"/>
            <a:ext cx="125728" cy="396009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4463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4"/>
            <a:ext cx="10441160" cy="4101728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Flash Friendly File System</a:t>
            </a: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삼성에서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낸드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플래시를 위해 개발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(Log File system)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HWAWEI, Motorola, OPPO, Google, OnePlus</a:t>
            </a:r>
          </a:p>
          <a:p>
            <a:pPr marL="288000" indent="-288000"/>
            <a:r>
              <a:rPr lang="ko-KR" altLang="en-US" dirty="0"/>
              <a:t>오래된 </a:t>
            </a:r>
            <a:r>
              <a:rPr lang="ko-KR" altLang="en-US" dirty="0">
                <a:solidFill>
                  <a:srgbClr val="7030A0"/>
                </a:solidFill>
              </a:rPr>
              <a:t>갤럭시</a:t>
            </a:r>
            <a:r>
              <a:rPr lang="en-US" altLang="ko-KR" dirty="0">
                <a:solidFill>
                  <a:srgbClr val="7030A0"/>
                </a:solidFill>
              </a:rPr>
              <a:t>, Nexus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0070C0"/>
                </a:solidFill>
              </a:rPr>
              <a:t>f2fs</a:t>
            </a:r>
            <a:r>
              <a:rPr lang="ko-KR" altLang="en-US" dirty="0"/>
              <a:t>를 설치하는 사용자 증가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740C0B-82D5-410C-91BE-7B40D04DC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48" y="3538872"/>
            <a:ext cx="9136813" cy="2114520"/>
          </a:xfrm>
          <a:prstGeom prst="rect">
            <a:avLst/>
          </a:prstGeom>
        </p:spPr>
      </p:pic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DC1A48-8960-4F1B-B021-219056480EBA}"/>
              </a:ext>
            </a:extLst>
          </p:cNvPr>
          <p:cNvGrpSpPr/>
          <p:nvPr/>
        </p:nvGrpSpPr>
        <p:grpSpPr>
          <a:xfrm>
            <a:off x="2217712" y="3317540"/>
            <a:ext cx="8537714" cy="2500554"/>
            <a:chOff x="2217712" y="3317540"/>
            <a:chExt cx="8537714" cy="2500554"/>
          </a:xfrm>
        </p:grpSpPr>
        <p:sp>
          <p:nvSpPr>
            <p:cNvPr id="6" name="직사각형">
              <a:extLst>
                <a:ext uri="{FF2B5EF4-FFF2-40B4-BE49-F238E27FC236}">
                  <a16:creationId xmlns:a16="http://schemas.microsoft.com/office/drawing/2014/main" id="{1BDB1F82-C135-4A97-B7D5-5197D6450531}"/>
                </a:ext>
              </a:extLst>
            </p:cNvPr>
            <p:cNvSpPr/>
            <p:nvPr/>
          </p:nvSpPr>
          <p:spPr>
            <a:xfrm>
              <a:off x="2217712" y="3317540"/>
              <a:ext cx="8537714" cy="1106406"/>
            </a:xfrm>
            <a:prstGeom prst="rect">
              <a:avLst/>
            </a:prstGeom>
            <a:solidFill>
              <a:srgbClr val="FFFFFF">
                <a:alpha val="8686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DA0AD42C-E7CE-4499-96F8-83353A19834A}"/>
                </a:ext>
              </a:extLst>
            </p:cNvPr>
            <p:cNvSpPr/>
            <p:nvPr/>
          </p:nvSpPr>
          <p:spPr>
            <a:xfrm>
              <a:off x="4006180" y="4421388"/>
              <a:ext cx="6620160" cy="1396706"/>
            </a:xfrm>
            <a:prstGeom prst="rect">
              <a:avLst/>
            </a:prstGeom>
            <a:solidFill>
              <a:srgbClr val="FFFFFF">
                <a:alpha val="8686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</p:grpSp>
      <p:sp>
        <p:nvSpPr>
          <p:cNvPr id="9" name="직사각형">
            <a:extLst>
              <a:ext uri="{FF2B5EF4-FFF2-40B4-BE49-F238E27FC236}">
                <a16:creationId xmlns:a16="http://schemas.microsoft.com/office/drawing/2014/main" id="{74D34B66-31A5-44EE-9698-36CC78AEFB95}"/>
              </a:ext>
            </a:extLst>
          </p:cNvPr>
          <p:cNvSpPr/>
          <p:nvPr/>
        </p:nvSpPr>
        <p:spPr>
          <a:xfrm>
            <a:off x="621804" y="5519164"/>
            <a:ext cx="2122532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2715BD9F-CB80-4FD0-96A2-A46422CEA42F}"/>
              </a:ext>
            </a:extLst>
          </p:cNvPr>
          <p:cNvSpPr/>
          <p:nvPr/>
        </p:nvSpPr>
        <p:spPr>
          <a:xfrm>
            <a:off x="423288" y="4242463"/>
            <a:ext cx="2041954" cy="1264109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3" name="직사각형">
            <a:extLst>
              <a:ext uri="{FF2B5EF4-FFF2-40B4-BE49-F238E27FC236}">
                <a16:creationId xmlns:a16="http://schemas.microsoft.com/office/drawing/2014/main" id="{76EDD689-9709-416A-B95F-868ADB413DED}"/>
              </a:ext>
            </a:extLst>
          </p:cNvPr>
          <p:cNvSpPr/>
          <p:nvPr/>
        </p:nvSpPr>
        <p:spPr>
          <a:xfrm>
            <a:off x="2457927" y="4421388"/>
            <a:ext cx="621293" cy="1264109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08FD1F7F-9A56-4BD7-B4C4-25CE981B03C7}"/>
              </a:ext>
            </a:extLst>
          </p:cNvPr>
          <p:cNvSpPr/>
          <p:nvPr/>
        </p:nvSpPr>
        <p:spPr>
          <a:xfrm>
            <a:off x="3079221" y="4427165"/>
            <a:ext cx="926960" cy="612534"/>
          </a:xfrm>
          <a:prstGeom prst="rect">
            <a:avLst/>
          </a:prstGeom>
          <a:solidFill>
            <a:schemeClr val="accent4">
              <a:alpha val="48981"/>
            </a:schemeClr>
          </a:solidFill>
          <a:ln w="38100">
            <a:solidFill>
              <a:srgbClr val="C00000">
                <a:alpha val="48981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955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4"/>
            <a:ext cx="10441160" cy="4101728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Flash Friendly File System</a:t>
            </a: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삼성에서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낸드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플래시를 위해 개발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(Log File system)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HWAWEI, Motorola, OPPO, Google, OnePlus</a:t>
            </a:r>
          </a:p>
          <a:p>
            <a:pPr marL="288000" indent="-288000"/>
            <a:r>
              <a:rPr lang="ko-KR" altLang="en-US" dirty="0"/>
              <a:t>오래된 </a:t>
            </a:r>
            <a:r>
              <a:rPr lang="ko-KR" altLang="en-US" dirty="0">
                <a:solidFill>
                  <a:srgbClr val="7030A0"/>
                </a:solidFill>
              </a:rPr>
              <a:t>갤럭시</a:t>
            </a:r>
            <a:r>
              <a:rPr lang="en-US" altLang="ko-KR" dirty="0">
                <a:solidFill>
                  <a:srgbClr val="7030A0"/>
                </a:solidFill>
              </a:rPr>
              <a:t>, Nexus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0070C0"/>
                </a:solidFill>
              </a:rPr>
              <a:t>f2fs</a:t>
            </a:r>
            <a:r>
              <a:rPr lang="ko-KR" altLang="en-US" dirty="0"/>
              <a:t>를 설치하는 사용자 증가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740C0B-82D5-410C-91BE-7B40D04DC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48" y="3538872"/>
            <a:ext cx="9136813" cy="2114520"/>
          </a:xfrm>
          <a:prstGeom prst="rect">
            <a:avLst/>
          </a:prstGeom>
        </p:spPr>
      </p:pic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DC1A48-8960-4F1B-B021-219056480EBA}"/>
              </a:ext>
            </a:extLst>
          </p:cNvPr>
          <p:cNvGrpSpPr/>
          <p:nvPr/>
        </p:nvGrpSpPr>
        <p:grpSpPr>
          <a:xfrm>
            <a:off x="2217712" y="3317540"/>
            <a:ext cx="8537714" cy="2500554"/>
            <a:chOff x="2217712" y="3317540"/>
            <a:chExt cx="8537714" cy="2500554"/>
          </a:xfrm>
        </p:grpSpPr>
        <p:sp>
          <p:nvSpPr>
            <p:cNvPr id="6" name="직사각형">
              <a:extLst>
                <a:ext uri="{FF2B5EF4-FFF2-40B4-BE49-F238E27FC236}">
                  <a16:creationId xmlns:a16="http://schemas.microsoft.com/office/drawing/2014/main" id="{1BDB1F82-C135-4A97-B7D5-5197D6450531}"/>
                </a:ext>
              </a:extLst>
            </p:cNvPr>
            <p:cNvSpPr/>
            <p:nvPr/>
          </p:nvSpPr>
          <p:spPr>
            <a:xfrm>
              <a:off x="2217712" y="3317540"/>
              <a:ext cx="8537714" cy="1106406"/>
            </a:xfrm>
            <a:prstGeom prst="rect">
              <a:avLst/>
            </a:prstGeom>
            <a:solidFill>
              <a:srgbClr val="FFFFFF">
                <a:alpha val="8686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DA0AD42C-E7CE-4499-96F8-83353A19834A}"/>
                </a:ext>
              </a:extLst>
            </p:cNvPr>
            <p:cNvSpPr/>
            <p:nvPr/>
          </p:nvSpPr>
          <p:spPr>
            <a:xfrm>
              <a:off x="4959428" y="4421388"/>
              <a:ext cx="5612048" cy="1396706"/>
            </a:xfrm>
            <a:prstGeom prst="rect">
              <a:avLst/>
            </a:prstGeom>
            <a:solidFill>
              <a:srgbClr val="FFFFFF">
                <a:alpha val="86866"/>
              </a:srgb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</p:grpSp>
      <p:sp>
        <p:nvSpPr>
          <p:cNvPr id="9" name="직사각형">
            <a:extLst>
              <a:ext uri="{FF2B5EF4-FFF2-40B4-BE49-F238E27FC236}">
                <a16:creationId xmlns:a16="http://schemas.microsoft.com/office/drawing/2014/main" id="{74D34B66-31A5-44EE-9698-36CC78AEFB95}"/>
              </a:ext>
            </a:extLst>
          </p:cNvPr>
          <p:cNvSpPr/>
          <p:nvPr/>
        </p:nvSpPr>
        <p:spPr>
          <a:xfrm>
            <a:off x="621804" y="5519164"/>
            <a:ext cx="2122532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2715BD9F-CB80-4FD0-96A2-A46422CEA42F}"/>
              </a:ext>
            </a:extLst>
          </p:cNvPr>
          <p:cNvSpPr/>
          <p:nvPr/>
        </p:nvSpPr>
        <p:spPr>
          <a:xfrm>
            <a:off x="423288" y="4242463"/>
            <a:ext cx="2041954" cy="1264109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3" name="직사각형">
            <a:extLst>
              <a:ext uri="{FF2B5EF4-FFF2-40B4-BE49-F238E27FC236}">
                <a16:creationId xmlns:a16="http://schemas.microsoft.com/office/drawing/2014/main" id="{76EDD689-9709-416A-B95F-868ADB413DED}"/>
              </a:ext>
            </a:extLst>
          </p:cNvPr>
          <p:cNvSpPr/>
          <p:nvPr/>
        </p:nvSpPr>
        <p:spPr>
          <a:xfrm>
            <a:off x="2467071" y="4421388"/>
            <a:ext cx="1533423" cy="1264109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08FD1F7F-9A56-4BD7-B4C4-25CE981B03C7}"/>
              </a:ext>
            </a:extLst>
          </p:cNvPr>
          <p:cNvSpPr/>
          <p:nvPr/>
        </p:nvSpPr>
        <p:spPr>
          <a:xfrm>
            <a:off x="4011909" y="4427165"/>
            <a:ext cx="926960" cy="612534"/>
          </a:xfrm>
          <a:prstGeom prst="rect">
            <a:avLst/>
          </a:prstGeom>
          <a:solidFill>
            <a:schemeClr val="accent4">
              <a:alpha val="48981"/>
            </a:schemeClr>
          </a:solidFill>
          <a:ln w="38100">
            <a:solidFill>
              <a:srgbClr val="C00000">
                <a:alpha val="48981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626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파일시스템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58D1FAA4-6F8F-4BA4-8644-8B23BD9B305C}"/>
              </a:ext>
            </a:extLst>
          </p:cNvPr>
          <p:cNvSpPr txBox="1">
            <a:spLocks/>
          </p:cNvSpPr>
          <p:nvPr/>
        </p:nvSpPr>
        <p:spPr>
          <a:xfrm>
            <a:off x="4006181" y="2039378"/>
            <a:ext cx="7522350" cy="343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55000"/>
              <a:buFont typeface="Arial" panose="020B0604020202020204" pitchFamily="34" charset="0"/>
              <a:buChar char="►"/>
              <a:defRPr sz="2400" kern="1200">
                <a:solidFill>
                  <a:schemeClr val="tx1"/>
                </a:solidFill>
                <a:latin typeface="Kakao Regular"/>
                <a:ea typeface="+mn-ea"/>
                <a:cs typeface="+mn-cs"/>
              </a:defRPr>
            </a:lvl1pPr>
            <a:lvl2pPr marL="685594" indent="-228531" algn="l" defTabSz="914126" rtl="0" eaLnBrk="1" latinLnBrk="1" hangingPunct="1">
              <a:lnSpc>
                <a:spcPct val="150000"/>
              </a:lnSpc>
              <a:spcBef>
                <a:spcPts val="500"/>
              </a:spcBef>
              <a:buClr>
                <a:srgbClr val="0070C0"/>
              </a:buClr>
              <a:buSzPct val="55000"/>
              <a:buFont typeface="Arial" panose="020B0604020202020204" pitchFamily="34" charset="0"/>
              <a:buChar char="►"/>
              <a:defRPr sz="2200" kern="1200">
                <a:solidFill>
                  <a:schemeClr val="tx1"/>
                </a:solidFill>
                <a:latin typeface="Kakao Regular"/>
                <a:ea typeface="+mn-ea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88000" fontAlgn="auto">
              <a:spcAft>
                <a:spcPts val="0"/>
              </a:spcAft>
              <a:defRPr sz="3000"/>
            </a:pPr>
            <a:r>
              <a:rPr kumimoji="0" lang="ko-KR" altLang="en-US" sz="3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파티션 테이블</a:t>
            </a:r>
            <a:br>
              <a:rPr kumimoji="0" lang="ko-KR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</a:br>
            <a:r>
              <a:rPr kumimoji="0" lang="ko-KR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파티션의 크기</a:t>
            </a:r>
            <a:r>
              <a:rPr kumimoji="0" lang="en-US" altLang="ko-KR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,</a:t>
            </a:r>
            <a:r>
              <a:rPr kumimoji="0" lang="ko-KR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 위치 및 이름을 기록하고 있는 테이블</a:t>
            </a:r>
            <a:endParaRPr kumimoji="0" lang="en-US" altLang="ko-KR" sz="2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 lvl="1" indent="-288000" fontAlgn="auto">
              <a:spcAft>
                <a:spcPts val="0"/>
              </a:spcAft>
              <a:defRPr sz="3000"/>
            </a:pPr>
            <a:r>
              <a:rPr kumimoji="0" lang="ko-KR" altLang="en-US" sz="3000" dirty="0"/>
              <a:t>종류</a:t>
            </a:r>
            <a:br>
              <a:rPr kumimoji="0" lang="ko-KR" altLang="en-US" sz="2800" dirty="0"/>
            </a:br>
            <a:r>
              <a:rPr kumimoji="0" lang="en-US" altLang="ko-KR" sz="2400" dirty="0"/>
              <a:t>MBR(Master Boot Record), </a:t>
            </a:r>
            <a:br>
              <a:rPr kumimoji="0" lang="en-US" altLang="ko-KR" sz="2400" dirty="0"/>
            </a:br>
            <a:r>
              <a:rPr kumimoji="0" lang="en-US" altLang="ko-KR" sz="2400" dirty="0"/>
              <a:t>GPT(GUID partition table),</a:t>
            </a:r>
            <a:r>
              <a:rPr kumimoji="0" lang="ko-KR" altLang="en-US" sz="2400" dirty="0"/>
              <a:t> </a:t>
            </a:r>
            <a:r>
              <a:rPr kumimoji="0" lang="en-US" altLang="ko-KR" sz="2400" dirty="0"/>
              <a:t>EPK </a:t>
            </a:r>
            <a:r>
              <a:rPr kumimoji="0" lang="ko-KR" altLang="en-US" sz="2400" dirty="0"/>
              <a:t>등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0CE32D12-6510-4ED5-98B8-3E4CDD0C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01CA17-39F0-964F-A9A0-6320297CAF16}"/>
              </a:ext>
            </a:extLst>
          </p:cNvPr>
          <p:cNvGrpSpPr/>
          <p:nvPr/>
        </p:nvGrpSpPr>
        <p:grpSpPr>
          <a:xfrm>
            <a:off x="660294" y="2160953"/>
            <a:ext cx="2913838" cy="3715525"/>
            <a:chOff x="660294" y="2160953"/>
            <a:chExt cx="2913838" cy="3715525"/>
          </a:xfrm>
        </p:grpSpPr>
        <p:sp>
          <p:nvSpPr>
            <p:cNvPr id="16" name="선">
              <a:extLst>
                <a:ext uri="{FF2B5EF4-FFF2-40B4-BE49-F238E27FC236}">
                  <a16:creationId xmlns:a16="http://schemas.microsoft.com/office/drawing/2014/main" id="{108C649C-5F64-DF47-A686-7537F9C140B3}"/>
                </a:ext>
              </a:extLst>
            </p:cNvPr>
            <p:cNvSpPr/>
            <p:nvPr/>
          </p:nvSpPr>
          <p:spPr>
            <a:xfrm rot="10800000" flipH="1">
              <a:off x="2862729" y="2341399"/>
              <a:ext cx="711403" cy="338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0" name="직사각형">
              <a:extLst>
                <a:ext uri="{FF2B5EF4-FFF2-40B4-BE49-F238E27FC236}">
                  <a16:creationId xmlns:a16="http://schemas.microsoft.com/office/drawing/2014/main" id="{B3BB446E-E826-5B47-B686-CAF256F721CC}"/>
                </a:ext>
              </a:extLst>
            </p:cNvPr>
            <p:cNvSpPr/>
            <p:nvPr/>
          </p:nvSpPr>
          <p:spPr>
            <a:xfrm>
              <a:off x="660294" y="2160953"/>
              <a:ext cx="2158564" cy="3699150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1" name="partition table">
              <a:extLst>
                <a:ext uri="{FF2B5EF4-FFF2-40B4-BE49-F238E27FC236}">
                  <a16:creationId xmlns:a16="http://schemas.microsoft.com/office/drawing/2014/main" id="{FE98F3CD-543D-EE4C-ADBB-D16E6D24BEF4}"/>
                </a:ext>
              </a:extLst>
            </p:cNvPr>
            <p:cNvSpPr/>
            <p:nvPr/>
          </p:nvSpPr>
          <p:spPr>
            <a:xfrm>
              <a:off x="730248" y="2220191"/>
              <a:ext cx="2152467" cy="467520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latin typeface="DIN Condensed" pitchFamily="2" charset="0"/>
                </a:rPr>
                <a:t>P</a:t>
              </a:r>
              <a:r>
                <a:rPr sz="2000" dirty="0">
                  <a:latin typeface="DIN Condensed" pitchFamily="2" charset="0"/>
                </a:rPr>
                <a:t>artition </a:t>
              </a:r>
              <a:r>
                <a:rPr lang="en-US" sz="2000" dirty="0">
                  <a:latin typeface="DIN Condensed" pitchFamily="2" charset="0"/>
                </a:rPr>
                <a:t>T</a:t>
              </a:r>
              <a:r>
                <a:rPr sz="2000" dirty="0">
                  <a:latin typeface="DIN Condensed" pitchFamily="2" charset="0"/>
                </a:rPr>
                <a:t>able</a:t>
              </a:r>
            </a:p>
          </p:txBody>
        </p:sp>
        <p:sp>
          <p:nvSpPr>
            <p:cNvPr id="32" name="system">
              <a:extLst>
                <a:ext uri="{FF2B5EF4-FFF2-40B4-BE49-F238E27FC236}">
                  <a16:creationId xmlns:a16="http://schemas.microsoft.com/office/drawing/2014/main" id="{2294B0DC-FBEB-9841-9615-3F4646435E38}"/>
                </a:ext>
              </a:extLst>
            </p:cNvPr>
            <p:cNvSpPr/>
            <p:nvPr/>
          </p:nvSpPr>
          <p:spPr>
            <a:xfrm>
              <a:off x="730247" y="2745126"/>
              <a:ext cx="2158564" cy="467520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S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ystem</a:t>
              </a:r>
            </a:p>
          </p:txBody>
        </p:sp>
        <p:sp>
          <p:nvSpPr>
            <p:cNvPr id="33" name="cache">
              <a:extLst>
                <a:ext uri="{FF2B5EF4-FFF2-40B4-BE49-F238E27FC236}">
                  <a16:creationId xmlns:a16="http://schemas.microsoft.com/office/drawing/2014/main" id="{99DB4BF1-60B0-4F44-B46A-2A89D4C0E5F0}"/>
                </a:ext>
              </a:extLst>
            </p:cNvPr>
            <p:cNvSpPr/>
            <p:nvPr/>
          </p:nvSpPr>
          <p:spPr>
            <a:xfrm>
              <a:off x="730247" y="3270060"/>
              <a:ext cx="2158564" cy="467520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C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ache</a:t>
              </a:r>
            </a:p>
          </p:txBody>
        </p:sp>
        <p:sp>
          <p:nvSpPr>
            <p:cNvPr id="34" name="data Partition">
              <a:extLst>
                <a:ext uri="{FF2B5EF4-FFF2-40B4-BE49-F238E27FC236}">
                  <a16:creationId xmlns:a16="http://schemas.microsoft.com/office/drawing/2014/main" id="{BFE42B8C-F7E6-0443-AEEA-75E85ADCCE50}"/>
                </a:ext>
              </a:extLst>
            </p:cNvPr>
            <p:cNvSpPr/>
            <p:nvPr/>
          </p:nvSpPr>
          <p:spPr>
            <a:xfrm>
              <a:off x="730247" y="3794995"/>
              <a:ext cx="2158564" cy="1714241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D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ata Partition</a:t>
              </a:r>
            </a:p>
          </p:txBody>
        </p:sp>
        <p:sp>
          <p:nvSpPr>
            <p:cNvPr id="35" name="…">
              <a:extLst>
                <a:ext uri="{FF2B5EF4-FFF2-40B4-BE49-F238E27FC236}">
                  <a16:creationId xmlns:a16="http://schemas.microsoft.com/office/drawing/2014/main" id="{79225CF0-AEFA-AF46-B28D-26E28D0B39DB}"/>
                </a:ext>
              </a:extLst>
            </p:cNvPr>
            <p:cNvSpPr/>
            <p:nvPr/>
          </p:nvSpPr>
          <p:spPr>
            <a:xfrm>
              <a:off x="730247" y="5566650"/>
              <a:ext cx="2158564" cy="309828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sz="2400">
                  <a:solidFill>
                    <a:schemeClr val="bg1"/>
                  </a:solidFill>
                  <a:latin typeface="DIN Condensed" pitchFamily="2" charset="0"/>
                </a:rPr>
                <a:t>…</a:t>
              </a:r>
            </a:p>
          </p:txBody>
        </p:sp>
        <p:sp>
          <p:nvSpPr>
            <p:cNvPr id="36" name="선">
              <a:extLst>
                <a:ext uri="{FF2B5EF4-FFF2-40B4-BE49-F238E27FC236}">
                  <a16:creationId xmlns:a16="http://schemas.microsoft.com/office/drawing/2014/main" id="{41760810-E776-2E48-AAEF-8404F0350B96}"/>
                </a:ext>
              </a:extLst>
            </p:cNvPr>
            <p:cNvSpPr/>
            <p:nvPr/>
          </p:nvSpPr>
          <p:spPr>
            <a:xfrm rot="10800000" flipH="1">
              <a:off x="2882716" y="2441648"/>
              <a:ext cx="571497" cy="216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7" name="선">
              <a:extLst>
                <a:ext uri="{FF2B5EF4-FFF2-40B4-BE49-F238E27FC236}">
                  <a16:creationId xmlns:a16="http://schemas.microsoft.com/office/drawing/2014/main" id="{BC9A5AA7-DB0E-6243-87DF-5D5224748B2D}"/>
                </a:ext>
              </a:extLst>
            </p:cNvPr>
            <p:cNvSpPr/>
            <p:nvPr/>
          </p:nvSpPr>
          <p:spPr>
            <a:xfrm rot="10800000" flipH="1">
              <a:off x="2882716" y="2540073"/>
              <a:ext cx="441583" cy="97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8" name="선">
              <a:extLst>
                <a:ext uri="{FF2B5EF4-FFF2-40B4-BE49-F238E27FC236}">
                  <a16:creationId xmlns:a16="http://schemas.microsoft.com/office/drawing/2014/main" id="{A3BC6BE7-CFFA-9249-99DC-0D6C003F4772}"/>
                </a:ext>
              </a:extLst>
            </p:cNvPr>
            <p:cNvSpPr/>
            <p:nvPr/>
          </p:nvSpPr>
          <p:spPr>
            <a:xfrm rot="10800000" flipH="1">
              <a:off x="2882716" y="2638498"/>
              <a:ext cx="341650" cy="346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323BB91-139F-6641-922C-FA3644D94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57" y="200637"/>
            <a:ext cx="6889109" cy="65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73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4"/>
            <a:ext cx="10441160" cy="4101728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Flash Friendly File System</a:t>
            </a: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삼성에서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낸드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플래시를 위해 개발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(Log File system)</a:t>
            </a: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HWAWEI, Motorola, OPPO, Google, OnePlus</a:t>
            </a:r>
          </a:p>
          <a:p>
            <a:pPr marL="288000" indent="-288000"/>
            <a:r>
              <a:rPr lang="ko-KR" altLang="en-US" dirty="0"/>
              <a:t>오래된 </a:t>
            </a:r>
            <a:r>
              <a:rPr lang="ko-KR" altLang="en-US" dirty="0">
                <a:solidFill>
                  <a:srgbClr val="7030A0"/>
                </a:solidFill>
              </a:rPr>
              <a:t>갤럭시</a:t>
            </a:r>
            <a:r>
              <a:rPr lang="en-US" altLang="ko-KR" dirty="0">
                <a:solidFill>
                  <a:srgbClr val="7030A0"/>
                </a:solidFill>
              </a:rPr>
              <a:t>, Nexus</a:t>
            </a:r>
            <a:r>
              <a:rPr lang="ko-KR" altLang="en-US" dirty="0"/>
              <a:t>에 </a:t>
            </a:r>
            <a:r>
              <a:rPr lang="en-US" altLang="ko-KR" dirty="0">
                <a:solidFill>
                  <a:srgbClr val="0070C0"/>
                </a:solidFill>
              </a:rPr>
              <a:t>f2fs</a:t>
            </a:r>
            <a:r>
              <a:rPr lang="ko-KR" altLang="en-US" dirty="0"/>
              <a:t>를 설치하는 사용자 증가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D740C0B-82D5-410C-91BE-7B40D04DC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48" y="3538872"/>
            <a:ext cx="9136813" cy="2114520"/>
          </a:xfrm>
          <a:prstGeom prst="rect">
            <a:avLst/>
          </a:prstGeom>
        </p:spPr>
      </p:pic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6" name="직사각형">
            <a:extLst>
              <a:ext uri="{FF2B5EF4-FFF2-40B4-BE49-F238E27FC236}">
                <a16:creationId xmlns:a16="http://schemas.microsoft.com/office/drawing/2014/main" id="{1BDB1F82-C135-4A97-B7D5-5197D6450531}"/>
              </a:ext>
            </a:extLst>
          </p:cNvPr>
          <p:cNvSpPr/>
          <p:nvPr/>
        </p:nvSpPr>
        <p:spPr>
          <a:xfrm>
            <a:off x="2217712" y="3317540"/>
            <a:ext cx="8537714" cy="1106406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9" name="직사각형">
            <a:extLst>
              <a:ext uri="{FF2B5EF4-FFF2-40B4-BE49-F238E27FC236}">
                <a16:creationId xmlns:a16="http://schemas.microsoft.com/office/drawing/2014/main" id="{74D34B66-31A5-44EE-9698-36CC78AEFB95}"/>
              </a:ext>
            </a:extLst>
          </p:cNvPr>
          <p:cNvSpPr/>
          <p:nvPr/>
        </p:nvSpPr>
        <p:spPr>
          <a:xfrm>
            <a:off x="621804" y="5519164"/>
            <a:ext cx="2122532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2715BD9F-CB80-4FD0-96A2-A46422CEA42F}"/>
              </a:ext>
            </a:extLst>
          </p:cNvPr>
          <p:cNvSpPr/>
          <p:nvPr/>
        </p:nvSpPr>
        <p:spPr>
          <a:xfrm>
            <a:off x="423288" y="4242463"/>
            <a:ext cx="2041954" cy="1264109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3" name="직사각형">
            <a:extLst>
              <a:ext uri="{FF2B5EF4-FFF2-40B4-BE49-F238E27FC236}">
                <a16:creationId xmlns:a16="http://schemas.microsoft.com/office/drawing/2014/main" id="{76EDD689-9709-416A-B95F-868ADB413DED}"/>
              </a:ext>
            </a:extLst>
          </p:cNvPr>
          <p:cNvSpPr/>
          <p:nvPr/>
        </p:nvSpPr>
        <p:spPr>
          <a:xfrm>
            <a:off x="2467071" y="4421388"/>
            <a:ext cx="3693678" cy="1264109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1" name="직사각형">
            <a:extLst>
              <a:ext uri="{FF2B5EF4-FFF2-40B4-BE49-F238E27FC236}">
                <a16:creationId xmlns:a16="http://schemas.microsoft.com/office/drawing/2014/main" id="{08FD1F7F-9A56-4BD7-B4C4-25CE981B03C7}"/>
              </a:ext>
            </a:extLst>
          </p:cNvPr>
          <p:cNvSpPr/>
          <p:nvPr/>
        </p:nvSpPr>
        <p:spPr>
          <a:xfrm>
            <a:off x="6160748" y="4427165"/>
            <a:ext cx="3750087" cy="612533"/>
          </a:xfrm>
          <a:prstGeom prst="rect">
            <a:avLst/>
          </a:prstGeom>
          <a:solidFill>
            <a:schemeClr val="accent4">
              <a:alpha val="48981"/>
            </a:schemeClr>
          </a:solidFill>
          <a:ln w="38100">
            <a:solidFill>
              <a:srgbClr val="C00000">
                <a:alpha val="48981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8358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3802137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고전적인 </a:t>
            </a:r>
            <a:r>
              <a:rPr lang="en-US" altLang="ko-KR" dirty="0"/>
              <a:t>UNIX iNode </a:t>
            </a:r>
            <a:r>
              <a:rPr lang="ko-KR" altLang="en-US" dirty="0"/>
              <a:t>구조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f2fs - iNode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pic>
        <p:nvPicPr>
          <p:cNvPr id="12" name="screenshot.png" descr="screenshot.png">
            <a:extLst>
              <a:ext uri="{FF2B5EF4-FFF2-40B4-BE49-F238E27FC236}">
                <a16:creationId xmlns:a16="http://schemas.microsoft.com/office/drawing/2014/main" id="{A96B804B-4460-4F13-8CA0-1F43EE647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270" y="2778643"/>
            <a:ext cx="5269753" cy="3961931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7197948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3298081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/>
              <a:t>SD </a:t>
            </a:r>
            <a:r>
              <a:rPr lang="ko-KR" altLang="en-US" dirty="0"/>
              <a:t>카드에서 </a:t>
            </a:r>
            <a:r>
              <a:rPr lang="ko-KR" altLang="en-US" dirty="0">
                <a:solidFill>
                  <a:srgbClr val="0070C0"/>
                </a:solidFill>
              </a:rPr>
              <a:t>널리</a:t>
            </a:r>
            <a:r>
              <a:rPr lang="ko-KR" altLang="en-US" dirty="0"/>
              <a:t> 사용</a:t>
            </a:r>
            <a:r>
              <a:rPr lang="en-US" altLang="ko-KR" dirty="0"/>
              <a:t>, TRIM</a:t>
            </a:r>
            <a:r>
              <a:rPr lang="ko-KR" altLang="en-US" dirty="0"/>
              <a:t>이 적용되지 않음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exFAT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2980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3946153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SD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카드에서 널리 사용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TRIM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 적용되지 않음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/>
              <a:t>볼륨 구조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exFAT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pic>
        <p:nvPicPr>
          <p:cNvPr id="13" name="screenshot.png" descr="screenshot.png">
            <a:extLst>
              <a:ext uri="{FF2B5EF4-FFF2-40B4-BE49-F238E27FC236}">
                <a16:creationId xmlns:a16="http://schemas.microsoft.com/office/drawing/2014/main" id="{D2E6D7DB-8B7E-4D32-A99B-AEDF6B06E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3471707"/>
            <a:ext cx="8067671" cy="2933699"/>
          </a:xfrm>
          <a:prstGeom prst="rect">
            <a:avLst/>
          </a:prstGeom>
          <a:ln w="22225">
            <a:solidFill>
              <a:schemeClr val="bg1">
                <a:lumMod val="75000"/>
              </a:schemeClr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51877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4"/>
            <a:ext cx="10441160" cy="3467498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SD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카드에서 널리 사용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TRIM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 적용되지 않음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볼륨 구조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dirty="0"/>
              <a:t>fat </a:t>
            </a:r>
            <a:r>
              <a:rPr lang="ko-KR" altLang="en-US" dirty="0"/>
              <a:t>체인과 </a:t>
            </a:r>
            <a:r>
              <a:rPr lang="en-US" altLang="ko-KR" dirty="0"/>
              <a:t>extent </a:t>
            </a:r>
            <a:r>
              <a:rPr lang="ko-KR" altLang="en-US" dirty="0"/>
              <a:t>동시에 사용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exFAT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2500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3802137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SD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카드에서 널리 사용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TRIM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 적용되지 않음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볼륨 구조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dirty="0"/>
              <a:t>fat </a:t>
            </a:r>
            <a:r>
              <a:rPr lang="ko-KR" altLang="en-US" dirty="0"/>
              <a:t>체인과 </a:t>
            </a:r>
            <a:r>
              <a:rPr lang="en-US" altLang="ko-KR" dirty="0"/>
              <a:t>extent </a:t>
            </a:r>
            <a:r>
              <a:rPr lang="ko-KR" altLang="en-US" dirty="0"/>
              <a:t>동시에 사용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exFAT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ABAA1C3-BDD9-4779-9207-CF7A51C93F83}"/>
              </a:ext>
            </a:extLst>
          </p:cNvPr>
          <p:cNvGrpSpPr/>
          <p:nvPr/>
        </p:nvGrpSpPr>
        <p:grpSpPr>
          <a:xfrm>
            <a:off x="1888659" y="4181404"/>
            <a:ext cx="7292334" cy="2306235"/>
            <a:chOff x="1888659" y="4181404"/>
            <a:chExt cx="7292334" cy="2306235"/>
          </a:xfrm>
        </p:grpSpPr>
        <p:pic>
          <p:nvPicPr>
            <p:cNvPr id="8" name="screenshot.png" descr="screenshot.png">
              <a:extLst>
                <a:ext uri="{FF2B5EF4-FFF2-40B4-BE49-F238E27FC236}">
                  <a16:creationId xmlns:a16="http://schemas.microsoft.com/office/drawing/2014/main" id="{EDC22FB1-BE47-4E13-81F8-F086212E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659" y="4787193"/>
              <a:ext cx="7292334" cy="1700446"/>
            </a:xfrm>
            <a:prstGeom prst="rect">
              <a:avLst/>
            </a:prstGeom>
            <a:ln w="9525">
              <a:noFill/>
              <a:miter lim="400000"/>
            </a:ln>
          </p:spPr>
        </p:pic>
        <p:sp>
          <p:nvSpPr>
            <p:cNvPr id="9" name="선">
              <a:extLst>
                <a:ext uri="{FF2B5EF4-FFF2-40B4-BE49-F238E27FC236}">
                  <a16:creationId xmlns:a16="http://schemas.microsoft.com/office/drawing/2014/main" id="{53135115-AEA8-476F-8AE4-F5C1A7FA3B5E}"/>
                </a:ext>
              </a:extLst>
            </p:cNvPr>
            <p:cNvSpPr/>
            <p:nvPr/>
          </p:nvSpPr>
          <p:spPr>
            <a:xfrm>
              <a:off x="2909266" y="4367987"/>
              <a:ext cx="1419698" cy="1072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ln w="28575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A5E0B6B-9055-4B36-A940-F0E9EFA37D51}"/>
                </a:ext>
              </a:extLst>
            </p:cNvPr>
            <p:cNvSpPr txBox="1"/>
            <p:nvPr/>
          </p:nvSpPr>
          <p:spPr>
            <a:xfrm>
              <a:off x="4354162" y="4181404"/>
              <a:ext cx="4637311" cy="349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latin typeface="+mn-ea"/>
                </a:rPr>
                <a:t>2</a:t>
              </a:r>
              <a:r>
                <a:rPr lang="en-US" altLang="ko-KR" sz="1800" baseline="30000" dirty="0">
                  <a:latin typeface="+mn-ea"/>
                </a:rPr>
                <a:t>nd</a:t>
              </a:r>
              <a:r>
                <a:rPr lang="en-US" altLang="ko-KR" sz="1800" dirty="0">
                  <a:latin typeface="+mn-ea"/>
                </a:rPr>
                <a:t> bit represents extent or FAT chain!</a:t>
              </a:r>
              <a:endParaRPr lang="ko-KR" altLang="en-US" sz="1800" dirty="0">
                <a:latin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E77929-15C9-46E6-A573-ABE02026F8B9}"/>
              </a:ext>
            </a:extLst>
          </p:cNvPr>
          <p:cNvSpPr txBox="1"/>
          <p:nvPr/>
        </p:nvSpPr>
        <p:spPr>
          <a:xfrm>
            <a:off x="1862418" y="4977922"/>
            <a:ext cx="7344816" cy="1620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9070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3802137"/>
          </a:xfrm>
        </p:spPr>
        <p:txBody>
          <a:bodyPr>
            <a:normAutofit/>
          </a:bodyPr>
          <a:lstStyle/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SD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카드에서 널리 사용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TRIM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 적용되지 않음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볼륨 구조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dirty="0"/>
              <a:t>fat </a:t>
            </a:r>
            <a:r>
              <a:rPr lang="ko-KR" altLang="en-US" dirty="0"/>
              <a:t>체인과 </a:t>
            </a:r>
            <a:r>
              <a:rPr lang="en-US" altLang="ko-KR" dirty="0"/>
              <a:t>extent </a:t>
            </a:r>
            <a:r>
              <a:rPr lang="ko-KR" altLang="en-US" dirty="0"/>
              <a:t>동시에 사용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exFAT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모바일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pic>
        <p:nvPicPr>
          <p:cNvPr id="7" name="이미지" descr="이미지">
            <a:extLst>
              <a:ext uri="{FF2B5EF4-FFF2-40B4-BE49-F238E27FC236}">
                <a16:creationId xmlns:a16="http://schemas.microsoft.com/office/drawing/2014/main" id="{DD635424-A3DD-4EBF-9743-3F0A1E15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251" y="2852142"/>
            <a:ext cx="6695793" cy="3528392"/>
          </a:xfrm>
          <a:prstGeom prst="rect">
            <a:avLst/>
          </a:prstGeom>
          <a:ln w="31750">
            <a:solidFill>
              <a:schemeClr val="bg1">
                <a:lumMod val="75000"/>
              </a:schemeClr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63418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x159087384">
            <a:extLst>
              <a:ext uri="{FF2B5EF4-FFF2-40B4-BE49-F238E27FC236}">
                <a16:creationId xmlns:a16="http://schemas.microsoft.com/office/drawing/2014/main" id="{BC65AC4A-1D0C-7741-AC9E-4C4E2D0B9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36" y="2780134"/>
            <a:ext cx="10286949" cy="108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5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가상 파일시스템</a:t>
            </a:r>
            <a:endParaRPr lang="en-US" altLang="ko-KR" sz="5000" dirty="0">
              <a:solidFill>
                <a:srgbClr val="17365F"/>
              </a:solidFill>
              <a:latin typeface="Hancom Sans SemiBold" pitchFamily="50" charset="-127"/>
              <a:ea typeface="Hancom Sans Semi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815237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4018161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서로 다른 파일시스템에 대해 사용자에게 동일한 인터페이스를 제공하는 모듈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67132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4130689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서로 다른 파일시스템에 대해 사용자에게 동일한 인터페이스를 제공하는 모듈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18DC5D-A6B7-414F-BFE3-80733D492BBC}"/>
              </a:ext>
            </a:extLst>
          </p:cNvPr>
          <p:cNvGrpSpPr/>
          <p:nvPr/>
        </p:nvGrpSpPr>
        <p:grpSpPr>
          <a:xfrm>
            <a:off x="3190456" y="2924150"/>
            <a:ext cx="4583775" cy="3557003"/>
            <a:chOff x="3392381" y="2650033"/>
            <a:chExt cx="5413598" cy="4218613"/>
          </a:xfrm>
        </p:grpSpPr>
        <p:sp>
          <p:nvSpPr>
            <p:cNvPr id="8" name="선">
              <a:extLst>
                <a:ext uri="{FF2B5EF4-FFF2-40B4-BE49-F238E27FC236}">
                  <a16:creationId xmlns:a16="http://schemas.microsoft.com/office/drawing/2014/main" id="{4CB61CDF-B6C6-43D5-8CB0-784A1B1B92BF}"/>
                </a:ext>
              </a:extLst>
            </p:cNvPr>
            <p:cNvSpPr/>
            <p:nvPr/>
          </p:nvSpPr>
          <p:spPr>
            <a:xfrm flipV="1">
              <a:off x="5985203" y="4767400"/>
              <a:ext cx="1" cy="971024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" name="Virtual Filesystem">
              <a:extLst>
                <a:ext uri="{FF2B5EF4-FFF2-40B4-BE49-F238E27FC236}">
                  <a16:creationId xmlns:a16="http://schemas.microsoft.com/office/drawing/2014/main" id="{F3271BBA-458A-4B7F-BC61-104B2EEA6C7C}"/>
                </a:ext>
              </a:extLst>
            </p:cNvPr>
            <p:cNvSpPr/>
            <p:nvPr/>
          </p:nvSpPr>
          <p:spPr>
            <a:xfrm>
              <a:off x="3689727" y="4420686"/>
              <a:ext cx="4818907" cy="834431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defRPr>
                  <a:solidFill>
                    <a:srgbClr val="FFFFFF"/>
                  </a:solidFill>
                  <a:latin typeface="Chalkboard SE Bold"/>
                  <a:ea typeface="Chalkboard SE Bold"/>
                  <a:cs typeface="Chalkboard SE Bold"/>
                  <a:sym typeface="Chalkboard SE Bold"/>
                </a:defRPr>
              </a:lvl1pPr>
            </a:lstStyle>
            <a:p>
              <a:r>
                <a:rPr sz="2000" dirty="0">
                  <a:latin typeface="+mn-ea"/>
                  <a:ea typeface="+mn-ea"/>
                </a:rPr>
                <a:t>Virtual Filesystem</a:t>
              </a:r>
            </a:p>
          </p:txBody>
        </p:sp>
        <p:cxnSp>
          <p:nvCxnSpPr>
            <p:cNvPr id="7" name="연결선">
              <a:extLst>
                <a:ext uri="{FF2B5EF4-FFF2-40B4-BE49-F238E27FC236}">
                  <a16:creationId xmlns:a16="http://schemas.microsoft.com/office/drawing/2014/main" id="{5A0AA54D-81E0-4B7E-ABDF-E5FD6FABE3B5}"/>
                </a:ext>
              </a:extLst>
            </p:cNvPr>
            <p:cNvCxnSpPr>
              <a:stCxn id="9" idx="0"/>
              <a:endCxn id="13" idx="0"/>
            </p:cNvCxnSpPr>
            <p:nvPr/>
          </p:nvCxnSpPr>
          <p:spPr>
            <a:xfrm rot="5400000" flipH="1" flipV="1">
              <a:off x="6092830" y="4315811"/>
              <a:ext cx="12700" cy="4267200"/>
            </a:xfrm>
            <a:prstGeom prst="bentConnector3">
              <a:avLst>
                <a:gd name="adj1" fmla="val 5800000"/>
              </a:avLst>
            </a:prstGeom>
            <a:ln w="25400">
              <a:solidFill>
                <a:schemeClr val="accent1"/>
              </a:solidFill>
              <a:miter lim="400000"/>
            </a:ln>
          </p:spPr>
        </p:cxnSp>
        <p:sp>
          <p:nvSpPr>
            <p:cNvPr id="9" name="NTFS">
              <a:extLst>
                <a:ext uri="{FF2B5EF4-FFF2-40B4-BE49-F238E27FC236}">
                  <a16:creationId xmlns:a16="http://schemas.microsoft.com/office/drawing/2014/main" id="{FEEADD2F-5A90-457A-B4BF-B8C748411150}"/>
                </a:ext>
              </a:extLst>
            </p:cNvPr>
            <p:cNvSpPr/>
            <p:nvPr/>
          </p:nvSpPr>
          <p:spPr>
            <a:xfrm>
              <a:off x="3392381" y="6034215"/>
              <a:ext cx="1146399" cy="8344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spcBef>
                  <a:spcPts val="2800"/>
                </a:spcBef>
                <a:defRPr sz="1800">
                  <a:solidFill>
                    <a:srgbClr val="222222"/>
                  </a:solidFill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r>
                <a:rPr dirty="0">
                  <a:latin typeface="+mn-ea"/>
                  <a:ea typeface="+mn-ea"/>
                </a:rPr>
                <a:t>NTFS</a:t>
              </a:r>
            </a:p>
          </p:txBody>
        </p:sp>
        <p:sp>
          <p:nvSpPr>
            <p:cNvPr id="11" name="hfs+">
              <a:extLst>
                <a:ext uri="{FF2B5EF4-FFF2-40B4-BE49-F238E27FC236}">
                  <a16:creationId xmlns:a16="http://schemas.microsoft.com/office/drawing/2014/main" id="{CEC17B9A-66C4-4FE3-8837-469F42808677}"/>
                </a:ext>
              </a:extLst>
            </p:cNvPr>
            <p:cNvSpPr/>
            <p:nvPr/>
          </p:nvSpPr>
          <p:spPr>
            <a:xfrm>
              <a:off x="4745442" y="6034215"/>
              <a:ext cx="1146399" cy="8344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spcBef>
                  <a:spcPts val="2800"/>
                </a:spcBef>
                <a:defRPr sz="1800">
                  <a:solidFill>
                    <a:srgbClr val="222222"/>
                  </a:solidFill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r>
                <a:rPr dirty="0">
                  <a:latin typeface="+mn-ea"/>
                  <a:ea typeface="+mn-ea"/>
                </a:rPr>
                <a:t>hfs+</a:t>
              </a:r>
            </a:p>
          </p:txBody>
        </p:sp>
        <p:sp>
          <p:nvSpPr>
            <p:cNvPr id="12" name="exFAT">
              <a:extLst>
                <a:ext uri="{FF2B5EF4-FFF2-40B4-BE49-F238E27FC236}">
                  <a16:creationId xmlns:a16="http://schemas.microsoft.com/office/drawing/2014/main" id="{DFEFBEB4-7CE9-48DE-8F00-885FB149C078}"/>
                </a:ext>
              </a:extLst>
            </p:cNvPr>
            <p:cNvSpPr/>
            <p:nvPr/>
          </p:nvSpPr>
          <p:spPr>
            <a:xfrm>
              <a:off x="6167842" y="6034215"/>
              <a:ext cx="1146398" cy="8344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spcBef>
                  <a:spcPts val="2800"/>
                </a:spcBef>
                <a:defRPr sz="1800">
                  <a:solidFill>
                    <a:srgbClr val="222222"/>
                  </a:solidFill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r>
                <a:rPr dirty="0" err="1">
                  <a:latin typeface="+mn-ea"/>
                  <a:ea typeface="+mn-ea"/>
                </a:rPr>
                <a:t>exFAT</a:t>
              </a:r>
              <a:endParaRPr dirty="0">
                <a:latin typeface="+mn-ea"/>
                <a:ea typeface="+mn-ea"/>
              </a:endParaRPr>
            </a:p>
          </p:txBody>
        </p:sp>
        <p:sp>
          <p:nvSpPr>
            <p:cNvPr id="13" name="cdfs">
              <a:extLst>
                <a:ext uri="{FF2B5EF4-FFF2-40B4-BE49-F238E27FC236}">
                  <a16:creationId xmlns:a16="http://schemas.microsoft.com/office/drawing/2014/main" id="{954BDCFA-055E-441B-80A6-109882DB0D93}"/>
                </a:ext>
              </a:extLst>
            </p:cNvPr>
            <p:cNvSpPr/>
            <p:nvPr/>
          </p:nvSpPr>
          <p:spPr>
            <a:xfrm>
              <a:off x="7659580" y="6021515"/>
              <a:ext cx="1146399" cy="8344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spcBef>
                  <a:spcPts val="2800"/>
                </a:spcBef>
                <a:defRPr sz="1800">
                  <a:solidFill>
                    <a:srgbClr val="222222"/>
                  </a:solidFill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r>
                <a:rPr dirty="0" err="1">
                  <a:latin typeface="+mn-ea"/>
                  <a:ea typeface="+mn-ea"/>
                </a:rPr>
                <a:t>cdfs</a:t>
              </a:r>
              <a:endParaRPr dirty="0">
                <a:latin typeface="+mn-ea"/>
                <a:ea typeface="+mn-ea"/>
              </a:endParaRPr>
            </a:p>
          </p:txBody>
        </p:sp>
        <p:pic>
          <p:nvPicPr>
            <p:cNvPr id="14" name="이미지" descr="이미지">
              <a:extLst>
                <a:ext uri="{FF2B5EF4-FFF2-40B4-BE49-F238E27FC236}">
                  <a16:creationId xmlns:a16="http://schemas.microsoft.com/office/drawing/2014/main" id="{6355BA3E-C430-4B8D-A1F9-B1EB0BEC5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0317" y="2650033"/>
              <a:ext cx="2157727" cy="154123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118840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파일시스템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58D1FAA4-6F8F-4BA4-8644-8B23BD9B305C}"/>
              </a:ext>
            </a:extLst>
          </p:cNvPr>
          <p:cNvSpPr txBox="1">
            <a:spLocks/>
          </p:cNvSpPr>
          <p:nvPr/>
        </p:nvSpPr>
        <p:spPr>
          <a:xfrm>
            <a:off x="4006181" y="2039378"/>
            <a:ext cx="7522350" cy="343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1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55000"/>
              <a:buFont typeface="Arial" panose="020B0604020202020204" pitchFamily="34" charset="0"/>
              <a:buChar char="►"/>
              <a:defRPr sz="2400" kern="1200">
                <a:solidFill>
                  <a:schemeClr val="tx1"/>
                </a:solidFill>
                <a:latin typeface="Kakao Regular"/>
                <a:ea typeface="+mn-ea"/>
                <a:cs typeface="+mn-cs"/>
              </a:defRPr>
            </a:lvl1pPr>
            <a:lvl2pPr marL="685594" indent="-228531" algn="l" defTabSz="914126" rtl="0" eaLnBrk="1" latinLnBrk="1" hangingPunct="1">
              <a:lnSpc>
                <a:spcPct val="150000"/>
              </a:lnSpc>
              <a:spcBef>
                <a:spcPts val="500"/>
              </a:spcBef>
              <a:buClr>
                <a:srgbClr val="0070C0"/>
              </a:buClr>
              <a:buSzPct val="55000"/>
              <a:buFont typeface="Arial" panose="020B0604020202020204" pitchFamily="34" charset="0"/>
              <a:buChar char="►"/>
              <a:defRPr sz="2200" kern="1200">
                <a:solidFill>
                  <a:schemeClr val="tx1"/>
                </a:solidFill>
                <a:latin typeface="Kakao Regular"/>
                <a:ea typeface="+mn-ea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88000" fontAlgn="auto">
              <a:spcAft>
                <a:spcPts val="0"/>
              </a:spcAft>
              <a:defRPr sz="3000"/>
            </a:pPr>
            <a:r>
              <a:rPr kumimoji="0" lang="ko-KR" altLang="en-US" sz="3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파티션 테이블</a:t>
            </a:r>
            <a:br>
              <a:rPr kumimoji="0" lang="ko-KR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</a:br>
            <a:r>
              <a:rPr kumimoji="0" lang="ko-KR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파티션의 크기</a:t>
            </a:r>
            <a:r>
              <a:rPr kumimoji="0" lang="en-US" altLang="ko-KR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,</a:t>
            </a:r>
            <a:r>
              <a:rPr kumimoji="0" lang="ko-KR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 위치 및 이름을 기록하고 있는 테이블</a:t>
            </a:r>
            <a:endParaRPr kumimoji="0" lang="en-US" altLang="ko-KR" sz="2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 lvl="1" indent="-288000" fontAlgn="auto">
              <a:spcAft>
                <a:spcPts val="0"/>
              </a:spcAft>
              <a:defRPr sz="3000"/>
            </a:pPr>
            <a:r>
              <a:rPr kumimoji="0" lang="ko-KR" altLang="en-US" sz="3000" dirty="0"/>
              <a:t>종류</a:t>
            </a:r>
            <a:br>
              <a:rPr kumimoji="0" lang="ko-KR" altLang="en-US" sz="2800" dirty="0"/>
            </a:br>
            <a:r>
              <a:rPr kumimoji="0" lang="en-US" altLang="ko-KR" sz="2400" dirty="0"/>
              <a:t>MBR(Master Boot Record), </a:t>
            </a:r>
            <a:br>
              <a:rPr kumimoji="0" lang="en-US" altLang="ko-KR" sz="2400" dirty="0"/>
            </a:br>
            <a:r>
              <a:rPr kumimoji="0" lang="en-US" altLang="ko-KR" sz="2400" dirty="0"/>
              <a:t>GPT(GUID partition table),</a:t>
            </a:r>
            <a:r>
              <a:rPr kumimoji="0" lang="ko-KR" altLang="en-US" sz="2400" dirty="0"/>
              <a:t> </a:t>
            </a:r>
            <a:r>
              <a:rPr kumimoji="0" lang="en-US" altLang="ko-KR" sz="2400" dirty="0"/>
              <a:t>EPK </a:t>
            </a:r>
            <a:r>
              <a:rPr kumimoji="0" lang="ko-KR" altLang="en-US" sz="2400" dirty="0"/>
              <a:t>등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0CE32D12-6510-4ED5-98B8-3E4CDD0C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01CA17-39F0-964F-A9A0-6320297CAF16}"/>
              </a:ext>
            </a:extLst>
          </p:cNvPr>
          <p:cNvGrpSpPr/>
          <p:nvPr/>
        </p:nvGrpSpPr>
        <p:grpSpPr>
          <a:xfrm>
            <a:off x="660294" y="2160953"/>
            <a:ext cx="2913838" cy="3715525"/>
            <a:chOff x="660294" y="2160953"/>
            <a:chExt cx="2913838" cy="3715525"/>
          </a:xfrm>
        </p:grpSpPr>
        <p:sp>
          <p:nvSpPr>
            <p:cNvPr id="16" name="선">
              <a:extLst>
                <a:ext uri="{FF2B5EF4-FFF2-40B4-BE49-F238E27FC236}">
                  <a16:creationId xmlns:a16="http://schemas.microsoft.com/office/drawing/2014/main" id="{108C649C-5F64-DF47-A686-7537F9C140B3}"/>
                </a:ext>
              </a:extLst>
            </p:cNvPr>
            <p:cNvSpPr/>
            <p:nvPr/>
          </p:nvSpPr>
          <p:spPr>
            <a:xfrm rot="10800000" flipH="1">
              <a:off x="2862729" y="2341399"/>
              <a:ext cx="711403" cy="338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0" name="직사각형">
              <a:extLst>
                <a:ext uri="{FF2B5EF4-FFF2-40B4-BE49-F238E27FC236}">
                  <a16:creationId xmlns:a16="http://schemas.microsoft.com/office/drawing/2014/main" id="{B3BB446E-E826-5B47-B686-CAF256F721CC}"/>
                </a:ext>
              </a:extLst>
            </p:cNvPr>
            <p:cNvSpPr/>
            <p:nvPr/>
          </p:nvSpPr>
          <p:spPr>
            <a:xfrm>
              <a:off x="660294" y="2160953"/>
              <a:ext cx="2158564" cy="3699150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1" name="partition table">
              <a:extLst>
                <a:ext uri="{FF2B5EF4-FFF2-40B4-BE49-F238E27FC236}">
                  <a16:creationId xmlns:a16="http://schemas.microsoft.com/office/drawing/2014/main" id="{FE98F3CD-543D-EE4C-ADBB-D16E6D24BEF4}"/>
                </a:ext>
              </a:extLst>
            </p:cNvPr>
            <p:cNvSpPr/>
            <p:nvPr/>
          </p:nvSpPr>
          <p:spPr>
            <a:xfrm>
              <a:off x="730248" y="2220191"/>
              <a:ext cx="2152467" cy="467520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latin typeface="DIN Condensed" pitchFamily="2" charset="0"/>
                </a:rPr>
                <a:t>P</a:t>
              </a:r>
              <a:r>
                <a:rPr sz="2000" dirty="0">
                  <a:latin typeface="DIN Condensed" pitchFamily="2" charset="0"/>
                </a:rPr>
                <a:t>artition </a:t>
              </a:r>
              <a:r>
                <a:rPr lang="en-US" sz="2000" dirty="0">
                  <a:latin typeface="DIN Condensed" pitchFamily="2" charset="0"/>
                </a:rPr>
                <a:t>T</a:t>
              </a:r>
              <a:r>
                <a:rPr sz="2000" dirty="0">
                  <a:latin typeface="DIN Condensed" pitchFamily="2" charset="0"/>
                </a:rPr>
                <a:t>able</a:t>
              </a:r>
            </a:p>
          </p:txBody>
        </p:sp>
        <p:sp>
          <p:nvSpPr>
            <p:cNvPr id="32" name="system">
              <a:extLst>
                <a:ext uri="{FF2B5EF4-FFF2-40B4-BE49-F238E27FC236}">
                  <a16:creationId xmlns:a16="http://schemas.microsoft.com/office/drawing/2014/main" id="{2294B0DC-FBEB-9841-9615-3F4646435E38}"/>
                </a:ext>
              </a:extLst>
            </p:cNvPr>
            <p:cNvSpPr/>
            <p:nvPr/>
          </p:nvSpPr>
          <p:spPr>
            <a:xfrm>
              <a:off x="730247" y="2745126"/>
              <a:ext cx="2158564" cy="467520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S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ystem</a:t>
              </a:r>
            </a:p>
          </p:txBody>
        </p:sp>
        <p:sp>
          <p:nvSpPr>
            <p:cNvPr id="33" name="cache">
              <a:extLst>
                <a:ext uri="{FF2B5EF4-FFF2-40B4-BE49-F238E27FC236}">
                  <a16:creationId xmlns:a16="http://schemas.microsoft.com/office/drawing/2014/main" id="{99DB4BF1-60B0-4F44-B46A-2A89D4C0E5F0}"/>
                </a:ext>
              </a:extLst>
            </p:cNvPr>
            <p:cNvSpPr/>
            <p:nvPr/>
          </p:nvSpPr>
          <p:spPr>
            <a:xfrm>
              <a:off x="730247" y="3270060"/>
              <a:ext cx="2158564" cy="467520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C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ache</a:t>
              </a:r>
            </a:p>
          </p:txBody>
        </p:sp>
        <p:sp>
          <p:nvSpPr>
            <p:cNvPr id="34" name="data Partition">
              <a:extLst>
                <a:ext uri="{FF2B5EF4-FFF2-40B4-BE49-F238E27FC236}">
                  <a16:creationId xmlns:a16="http://schemas.microsoft.com/office/drawing/2014/main" id="{BFE42B8C-F7E6-0443-AEEA-75E85ADCCE50}"/>
                </a:ext>
              </a:extLst>
            </p:cNvPr>
            <p:cNvSpPr/>
            <p:nvPr/>
          </p:nvSpPr>
          <p:spPr>
            <a:xfrm>
              <a:off x="730247" y="3794995"/>
              <a:ext cx="2158564" cy="1714241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D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ata Partition</a:t>
              </a:r>
            </a:p>
          </p:txBody>
        </p:sp>
        <p:sp>
          <p:nvSpPr>
            <p:cNvPr id="35" name="…">
              <a:extLst>
                <a:ext uri="{FF2B5EF4-FFF2-40B4-BE49-F238E27FC236}">
                  <a16:creationId xmlns:a16="http://schemas.microsoft.com/office/drawing/2014/main" id="{79225CF0-AEFA-AF46-B28D-26E28D0B39DB}"/>
                </a:ext>
              </a:extLst>
            </p:cNvPr>
            <p:cNvSpPr/>
            <p:nvPr/>
          </p:nvSpPr>
          <p:spPr>
            <a:xfrm>
              <a:off x="730247" y="5566650"/>
              <a:ext cx="2158564" cy="309828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sz="2400">
                  <a:solidFill>
                    <a:schemeClr val="bg1"/>
                  </a:solidFill>
                  <a:latin typeface="DIN Condensed" pitchFamily="2" charset="0"/>
                </a:rPr>
                <a:t>…</a:t>
              </a:r>
            </a:p>
          </p:txBody>
        </p:sp>
        <p:sp>
          <p:nvSpPr>
            <p:cNvPr id="36" name="선">
              <a:extLst>
                <a:ext uri="{FF2B5EF4-FFF2-40B4-BE49-F238E27FC236}">
                  <a16:creationId xmlns:a16="http://schemas.microsoft.com/office/drawing/2014/main" id="{41760810-E776-2E48-AAEF-8404F0350B96}"/>
                </a:ext>
              </a:extLst>
            </p:cNvPr>
            <p:cNvSpPr/>
            <p:nvPr/>
          </p:nvSpPr>
          <p:spPr>
            <a:xfrm rot="10800000" flipH="1">
              <a:off x="2882716" y="2441648"/>
              <a:ext cx="571497" cy="216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7" name="선">
              <a:extLst>
                <a:ext uri="{FF2B5EF4-FFF2-40B4-BE49-F238E27FC236}">
                  <a16:creationId xmlns:a16="http://schemas.microsoft.com/office/drawing/2014/main" id="{BC9A5AA7-DB0E-6243-87DF-5D5224748B2D}"/>
                </a:ext>
              </a:extLst>
            </p:cNvPr>
            <p:cNvSpPr/>
            <p:nvPr/>
          </p:nvSpPr>
          <p:spPr>
            <a:xfrm rot="10800000" flipH="1">
              <a:off x="2882716" y="2540073"/>
              <a:ext cx="441583" cy="97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8" name="선">
              <a:extLst>
                <a:ext uri="{FF2B5EF4-FFF2-40B4-BE49-F238E27FC236}">
                  <a16:creationId xmlns:a16="http://schemas.microsoft.com/office/drawing/2014/main" id="{A3BC6BE7-CFFA-9249-99DC-0D6C003F4772}"/>
                </a:ext>
              </a:extLst>
            </p:cNvPr>
            <p:cNvSpPr/>
            <p:nvPr/>
          </p:nvSpPr>
          <p:spPr>
            <a:xfrm rot="10800000" flipH="1">
              <a:off x="2882716" y="2638498"/>
              <a:ext cx="341650" cy="346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3A2A359-CD0E-BD43-A2AF-E218C511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87" y="1766089"/>
            <a:ext cx="9250846" cy="40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066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4"/>
            <a:ext cx="10441160" cy="4450208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서로 다른 파일시스템에 대해 사용자에게 동일한 인터페이스를 제공하는 모듈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dirty="0"/>
              <a:t>Ex) macOS</a:t>
            </a:r>
          </a:p>
          <a:p>
            <a:pPr marL="0" indent="811213">
              <a:buNone/>
            </a:pPr>
            <a:r>
              <a:rPr lang="en-US" altLang="ko-KR" dirty="0"/>
              <a:t>hfs+</a:t>
            </a:r>
          </a:p>
          <a:p>
            <a:pPr marL="0" indent="811213">
              <a:buNone/>
            </a:pPr>
            <a:r>
              <a:rPr lang="en-US" altLang="ko-KR" dirty="0"/>
              <a:t>ntfs</a:t>
            </a:r>
          </a:p>
          <a:p>
            <a:pPr marL="0" indent="811213">
              <a:buNone/>
            </a:pPr>
            <a:r>
              <a:rPr lang="en-US" altLang="ko-KR" dirty="0" err="1"/>
              <a:t>exFAT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pic>
        <p:nvPicPr>
          <p:cNvPr id="6" name="screenshot.png" descr="screenshot.png">
            <a:extLst>
              <a:ext uri="{FF2B5EF4-FFF2-40B4-BE49-F238E27FC236}">
                <a16:creationId xmlns:a16="http://schemas.microsoft.com/office/drawing/2014/main" id="{D5B4516C-7A91-49AC-B2B2-9D7A9B878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180" y="2744126"/>
            <a:ext cx="5371727" cy="3919046"/>
          </a:xfrm>
          <a:prstGeom prst="rect">
            <a:avLst/>
          </a:prstGeom>
          <a:ln w="31750">
            <a:solidFill>
              <a:schemeClr val="bg1">
                <a:lumMod val="75000"/>
              </a:schemeClr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373603873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4522217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사용자 인터페이스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파일시스템 구성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527F33-4C72-41B9-9358-5B5B63BBAA79}"/>
              </a:ext>
            </a:extLst>
          </p:cNvPr>
          <p:cNvSpPr txBox="1"/>
          <p:nvPr/>
        </p:nvSpPr>
        <p:spPr>
          <a:xfrm>
            <a:off x="8115627" y="1585447"/>
            <a:ext cx="7716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/>
              <a:t>노드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B64DA4-8B99-4CD9-9534-E256A1A75062}"/>
              </a:ext>
            </a:extLst>
          </p:cNvPr>
          <p:cNvGrpSpPr/>
          <p:nvPr/>
        </p:nvGrpSpPr>
        <p:grpSpPr>
          <a:xfrm>
            <a:off x="2764063" y="2121551"/>
            <a:ext cx="6248828" cy="3103748"/>
            <a:chOff x="3493332" y="2641591"/>
            <a:chExt cx="5461245" cy="226176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1D03B1C-758F-400C-AE53-5545E409E9B0}"/>
                </a:ext>
              </a:extLst>
            </p:cNvPr>
            <p:cNvGrpSpPr/>
            <p:nvPr/>
          </p:nvGrpSpPr>
          <p:grpSpPr>
            <a:xfrm>
              <a:off x="7288088" y="2904434"/>
              <a:ext cx="1226216" cy="1639901"/>
              <a:chOff x="7288088" y="2904434"/>
              <a:chExt cx="1226216" cy="1639901"/>
            </a:xfrm>
          </p:grpSpPr>
          <p:cxnSp>
            <p:nvCxnSpPr>
              <p:cNvPr id="59" name="연결선">
                <a:extLst>
                  <a:ext uri="{FF2B5EF4-FFF2-40B4-BE49-F238E27FC236}">
                    <a16:creationId xmlns:a16="http://schemas.microsoft.com/office/drawing/2014/main" id="{97B18B28-F94E-4C99-B593-7EC8B0F21A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04270" y="2904434"/>
                <a:ext cx="10034" cy="1639901"/>
              </a:xfrm>
              <a:prstGeom prst="bentConnector3">
                <a:avLst>
                  <a:gd name="adj1" fmla="val -8700000"/>
                </a:avLst>
              </a:prstGeom>
              <a:ln w="25400">
                <a:solidFill>
                  <a:schemeClr val="accent1"/>
                </a:solidFill>
                <a:miter lim="400000"/>
              </a:ln>
            </p:spPr>
          </p:cxnSp>
          <p:sp>
            <p:nvSpPr>
              <p:cNvPr id="60" name="선">
                <a:extLst>
                  <a:ext uri="{FF2B5EF4-FFF2-40B4-BE49-F238E27FC236}">
                    <a16:creationId xmlns:a16="http://schemas.microsoft.com/office/drawing/2014/main" id="{8054F40F-67CE-4C73-882C-532584404635}"/>
                  </a:ext>
                </a:extLst>
              </p:cNvPr>
              <p:cNvSpPr/>
              <p:nvPr/>
            </p:nvSpPr>
            <p:spPr>
              <a:xfrm flipH="1">
                <a:off x="7288088" y="3734983"/>
                <a:ext cx="771646" cy="1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</p:grpSp>
        <p:sp>
          <p:nvSpPr>
            <p:cNvPr id="32" name="bitmap">
              <a:extLst>
                <a:ext uri="{FF2B5EF4-FFF2-40B4-BE49-F238E27FC236}">
                  <a16:creationId xmlns:a16="http://schemas.microsoft.com/office/drawing/2014/main" id="{7D06E22A-FB4F-408F-B9A4-198ED49448E2}"/>
                </a:ext>
              </a:extLst>
            </p:cNvPr>
            <p:cNvSpPr/>
            <p:nvPr/>
          </p:nvSpPr>
          <p:spPr>
            <a:xfrm>
              <a:off x="8048649" y="4228966"/>
              <a:ext cx="905928" cy="67438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pPr>
                <a:defRPr sz="2000"/>
              </a:pPr>
              <a:r>
                <a:rPr lang="en-US" altLang="ko-KR" sz="1600" dirty="0">
                  <a:solidFill>
                    <a:srgbClr val="002060"/>
                  </a:solidFill>
                  <a:latin typeface="+mn-ea"/>
                </a:rPr>
                <a:t>king.mp4</a:t>
              </a:r>
            </a:p>
          </p:txBody>
        </p:sp>
        <p:sp>
          <p:nvSpPr>
            <p:cNvPr id="33" name="bitmap">
              <a:extLst>
                <a:ext uri="{FF2B5EF4-FFF2-40B4-BE49-F238E27FC236}">
                  <a16:creationId xmlns:a16="http://schemas.microsoft.com/office/drawing/2014/main" id="{7EC38BB2-1CAB-4333-8368-DBBDD7AD8696}"/>
                </a:ext>
              </a:extLst>
            </p:cNvPr>
            <p:cNvSpPr/>
            <p:nvPr/>
          </p:nvSpPr>
          <p:spPr>
            <a:xfrm>
              <a:off x="8048649" y="2641591"/>
              <a:ext cx="905928" cy="6743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pPr>
                <a:defRPr sz="2000"/>
              </a:pPr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 “Unused”</a:t>
              </a:r>
            </a:p>
          </p:txBody>
        </p:sp>
        <p:sp>
          <p:nvSpPr>
            <p:cNvPr id="34" name="bitmap">
              <a:extLst>
                <a:ext uri="{FF2B5EF4-FFF2-40B4-BE49-F238E27FC236}">
                  <a16:creationId xmlns:a16="http://schemas.microsoft.com/office/drawing/2014/main" id="{C0A244F7-FFA0-49A1-9453-2F19BF7F095A}"/>
                </a:ext>
              </a:extLst>
            </p:cNvPr>
            <p:cNvSpPr/>
            <p:nvPr/>
          </p:nvSpPr>
          <p:spPr>
            <a:xfrm>
              <a:off x="8048649" y="3434676"/>
              <a:ext cx="905928" cy="67438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lvl1pPr>
            </a:lstStyle>
            <a:p>
              <a:pPr>
                <a:defRPr sz="2000"/>
              </a:pPr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 “</a:t>
              </a:r>
              <a:r>
                <a:rPr lang="en-US" altLang="ko-KR" sz="1600" dirty="0" err="1">
                  <a:solidFill>
                    <a:schemeClr val="tx1"/>
                  </a:solidFill>
                  <a:latin typeface="+mn-ea"/>
                </a:rPr>
                <a:t>a.sqlite</a:t>
              </a:r>
              <a:r>
                <a:rPr lang="en-US" altLang="ko-KR" sz="1600" dirty="0">
                  <a:solidFill>
                    <a:schemeClr val="tx1"/>
                  </a:solidFill>
                  <a:latin typeface="+mn-ea"/>
                </a:rPr>
                <a:t>”</a:t>
              </a:r>
            </a:p>
          </p:txBody>
        </p:sp>
        <p:sp>
          <p:nvSpPr>
            <p:cNvPr id="37" name="Virtual Filesystem">
              <a:extLst>
                <a:ext uri="{FF2B5EF4-FFF2-40B4-BE49-F238E27FC236}">
                  <a16:creationId xmlns:a16="http://schemas.microsoft.com/office/drawing/2014/main" id="{E262F1B0-15EB-4974-A15D-6404300C0494}"/>
                </a:ext>
              </a:extLst>
            </p:cNvPr>
            <p:cNvSpPr/>
            <p:nvPr/>
          </p:nvSpPr>
          <p:spPr>
            <a:xfrm>
              <a:off x="3493332" y="3472017"/>
              <a:ext cx="3807176" cy="50349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defRPr>
                  <a:solidFill>
                    <a:srgbClr val="FFFFFF"/>
                  </a:solidFill>
                  <a:latin typeface="Chalkboard SE Bold"/>
                  <a:ea typeface="Chalkboard SE Bold"/>
                  <a:cs typeface="Chalkboard SE Bold"/>
                  <a:sym typeface="Chalkboard SE Bold"/>
                </a:defRPr>
              </a:lvl1pPr>
            </a:lstStyle>
            <a:p>
              <a:r>
                <a:rPr sz="1800" dirty="0">
                  <a:latin typeface="+mn-ea"/>
                  <a:ea typeface="+mn-ea"/>
                </a:rPr>
                <a:t>Virtual Filesystem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92674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4522217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사용자 인터페이스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파일시스템 구성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7C6A1D-8B7C-4A83-9A93-824D6EB48924}"/>
              </a:ext>
            </a:extLst>
          </p:cNvPr>
          <p:cNvSpPr txBox="1"/>
          <p:nvPr/>
        </p:nvSpPr>
        <p:spPr>
          <a:xfrm>
            <a:off x="7605778" y="1578717"/>
            <a:ext cx="1795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/>
              <a:t>노드 스트림</a:t>
            </a:r>
            <a:endParaRPr lang="ko-KR" altLang="en-US" sz="2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9B8BE8-F81B-421A-B6DC-BF0B4F14E264}"/>
              </a:ext>
            </a:extLst>
          </p:cNvPr>
          <p:cNvGrpSpPr/>
          <p:nvPr/>
        </p:nvGrpSpPr>
        <p:grpSpPr>
          <a:xfrm>
            <a:off x="6956294" y="5216182"/>
            <a:ext cx="4746222" cy="1340183"/>
            <a:chOff x="6820798" y="4880798"/>
            <a:chExt cx="4971743" cy="135621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F4E57C7-AB31-48FE-AAAC-6C3F8A6E6BAF}"/>
                </a:ext>
              </a:extLst>
            </p:cNvPr>
            <p:cNvGrpSpPr/>
            <p:nvPr/>
          </p:nvGrpSpPr>
          <p:grpSpPr>
            <a:xfrm>
              <a:off x="8741384" y="4880798"/>
              <a:ext cx="2249184" cy="850056"/>
              <a:chOff x="8741384" y="4880794"/>
              <a:chExt cx="2779677" cy="1327126"/>
            </a:xfrm>
          </p:grpSpPr>
          <p:sp>
            <p:nvSpPr>
              <p:cNvPr id="21" name="선">
                <a:extLst>
                  <a:ext uri="{FF2B5EF4-FFF2-40B4-BE49-F238E27FC236}">
                    <a16:creationId xmlns:a16="http://schemas.microsoft.com/office/drawing/2014/main" id="{45FA1460-5BDC-4202-9EC7-B033B04F30D2}"/>
                  </a:ext>
                </a:extLst>
              </p:cNvPr>
              <p:cNvSpPr/>
              <p:nvPr/>
            </p:nvSpPr>
            <p:spPr>
              <a:xfrm>
                <a:off x="8876157" y="4880794"/>
                <a:ext cx="1400344" cy="1327126"/>
              </a:xfrm>
              <a:prstGeom prst="line">
                <a:avLst/>
              </a:prstGeom>
              <a:ln w="25400">
                <a:solidFill>
                  <a:schemeClr val="accent1">
                    <a:hueOff val="104794"/>
                    <a:lumOff val="-8431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  <p:sp>
            <p:nvSpPr>
              <p:cNvPr id="20" name="선">
                <a:extLst>
                  <a:ext uri="{FF2B5EF4-FFF2-40B4-BE49-F238E27FC236}">
                    <a16:creationId xmlns:a16="http://schemas.microsoft.com/office/drawing/2014/main" id="{05224AC5-5D10-4DA7-B57B-01CC552B0853}"/>
                  </a:ext>
                </a:extLst>
              </p:cNvPr>
              <p:cNvSpPr/>
              <p:nvPr/>
            </p:nvSpPr>
            <p:spPr>
              <a:xfrm>
                <a:off x="8741384" y="4896649"/>
                <a:ext cx="406099" cy="1311271"/>
              </a:xfrm>
              <a:prstGeom prst="line">
                <a:avLst/>
              </a:prstGeom>
              <a:ln w="25400">
                <a:solidFill>
                  <a:schemeClr val="accent1">
                    <a:hueOff val="104794"/>
                    <a:lumOff val="-8431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22" name="선">
                <a:extLst>
                  <a:ext uri="{FF2B5EF4-FFF2-40B4-BE49-F238E27FC236}">
                    <a16:creationId xmlns:a16="http://schemas.microsoft.com/office/drawing/2014/main" id="{4676B83C-BC59-44E7-BD27-10DDADADF1AE}"/>
                  </a:ext>
                </a:extLst>
              </p:cNvPr>
              <p:cNvSpPr/>
              <p:nvPr/>
            </p:nvSpPr>
            <p:spPr>
              <a:xfrm>
                <a:off x="9030244" y="4892488"/>
                <a:ext cx="2490817" cy="1283922"/>
              </a:xfrm>
              <a:prstGeom prst="line">
                <a:avLst/>
              </a:prstGeom>
              <a:ln w="25400">
                <a:solidFill>
                  <a:schemeClr val="accent1">
                    <a:hueOff val="104794"/>
                    <a:lumOff val="-8431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</p:grpSp>
        <p:sp>
          <p:nvSpPr>
            <p:cNvPr id="23" name="직사각형">
              <a:extLst>
                <a:ext uri="{FF2B5EF4-FFF2-40B4-BE49-F238E27FC236}">
                  <a16:creationId xmlns:a16="http://schemas.microsoft.com/office/drawing/2014/main" id="{D33A93E7-06B8-40C3-BE2B-3019CEA95BB5}"/>
                </a:ext>
              </a:extLst>
            </p:cNvPr>
            <p:cNvSpPr/>
            <p:nvPr/>
          </p:nvSpPr>
          <p:spPr>
            <a:xfrm>
              <a:off x="6820798" y="5733518"/>
              <a:ext cx="4971743" cy="50349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>
                  <a:solidFill>
                    <a:srgbClr val="FFFFFF"/>
                  </a:solidFill>
                  <a:latin typeface="Chalkboard SE Bold"/>
                  <a:ea typeface="Chalkboard SE Bold"/>
                  <a:cs typeface="Chalkboard SE Bold"/>
                  <a:sym typeface="Chalkboard SE Bold"/>
                </a:defRPr>
              </a:pPr>
              <a:endParaRPr dirty="0"/>
            </a:p>
          </p:txBody>
        </p:sp>
        <p:sp>
          <p:nvSpPr>
            <p:cNvPr id="24" name="34">
              <a:extLst>
                <a:ext uri="{FF2B5EF4-FFF2-40B4-BE49-F238E27FC236}">
                  <a16:creationId xmlns:a16="http://schemas.microsoft.com/office/drawing/2014/main" id="{AE76F3EE-5923-44FF-8239-9D19F60A9CF6}"/>
                </a:ext>
              </a:extLst>
            </p:cNvPr>
            <p:cNvSpPr/>
            <p:nvPr/>
          </p:nvSpPr>
          <p:spPr>
            <a:xfrm>
              <a:off x="8750810" y="5733518"/>
              <a:ext cx="635059" cy="5034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endParaRPr sz="2000" dirty="0">
                <a:latin typeface="+mn-ea"/>
              </a:endParaRPr>
            </a:p>
          </p:txBody>
        </p:sp>
        <p:sp>
          <p:nvSpPr>
            <p:cNvPr id="25" name="16">
              <a:extLst>
                <a:ext uri="{FF2B5EF4-FFF2-40B4-BE49-F238E27FC236}">
                  <a16:creationId xmlns:a16="http://schemas.microsoft.com/office/drawing/2014/main" id="{07C0DBE7-8704-4B34-8CF8-124898024477}"/>
                </a:ext>
              </a:extLst>
            </p:cNvPr>
            <p:cNvSpPr/>
            <p:nvPr/>
          </p:nvSpPr>
          <p:spPr>
            <a:xfrm>
              <a:off x="9734105" y="5733518"/>
              <a:ext cx="430444" cy="5034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endParaRPr sz="2000" dirty="0">
                <a:latin typeface="+mn-ea"/>
              </a:endParaRPr>
            </a:p>
          </p:txBody>
        </p:sp>
        <p:sp>
          <p:nvSpPr>
            <p:cNvPr id="26" name="50">
              <a:extLst>
                <a:ext uri="{FF2B5EF4-FFF2-40B4-BE49-F238E27FC236}">
                  <a16:creationId xmlns:a16="http://schemas.microsoft.com/office/drawing/2014/main" id="{36E9E4ED-3921-434F-8B31-E5B0CE022C41}"/>
                </a:ext>
              </a:extLst>
            </p:cNvPr>
            <p:cNvSpPr/>
            <p:nvPr/>
          </p:nvSpPr>
          <p:spPr>
            <a:xfrm>
              <a:off x="10586964" y="5733518"/>
              <a:ext cx="771647" cy="5034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endParaRPr sz="2000" dirty="0">
                <a:latin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1E71DD5-930A-45EE-B5CE-912C2F8C76E0}"/>
              </a:ext>
            </a:extLst>
          </p:cNvPr>
          <p:cNvGrpSpPr/>
          <p:nvPr/>
        </p:nvGrpSpPr>
        <p:grpSpPr>
          <a:xfrm>
            <a:off x="2764063" y="2121551"/>
            <a:ext cx="6249744" cy="3103748"/>
            <a:chOff x="2764063" y="2121551"/>
            <a:chExt cx="6249744" cy="310374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18AB069-AE53-479F-AA14-BC76600D078B}"/>
                </a:ext>
              </a:extLst>
            </p:cNvPr>
            <p:cNvGrpSpPr/>
            <p:nvPr/>
          </p:nvGrpSpPr>
          <p:grpSpPr>
            <a:xfrm>
              <a:off x="2764063" y="2121551"/>
              <a:ext cx="6248828" cy="3103748"/>
              <a:chOff x="3493332" y="2641591"/>
              <a:chExt cx="5461245" cy="226176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4111AF8-99C9-48C3-911E-84CF3C1143E4}"/>
                  </a:ext>
                </a:extLst>
              </p:cNvPr>
              <p:cNvGrpSpPr/>
              <p:nvPr/>
            </p:nvGrpSpPr>
            <p:grpSpPr>
              <a:xfrm>
                <a:off x="7288088" y="2904434"/>
                <a:ext cx="1226216" cy="1639901"/>
                <a:chOff x="7288088" y="2904434"/>
                <a:chExt cx="1226216" cy="1639901"/>
              </a:xfrm>
            </p:grpSpPr>
            <p:cxnSp>
              <p:nvCxnSpPr>
                <p:cNvPr id="39" name="연결선">
                  <a:extLst>
                    <a:ext uri="{FF2B5EF4-FFF2-40B4-BE49-F238E27FC236}">
                      <a16:creationId xmlns:a16="http://schemas.microsoft.com/office/drawing/2014/main" id="{12A6066A-8874-44EF-A9B0-8C52A7A29E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04270" y="2904434"/>
                  <a:ext cx="10034" cy="1639901"/>
                </a:xfrm>
                <a:prstGeom prst="bentConnector3">
                  <a:avLst>
                    <a:gd name="adj1" fmla="val -8700000"/>
                  </a:avLst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</p:cxnSp>
            <p:sp>
              <p:nvSpPr>
                <p:cNvPr id="40" name="선">
                  <a:extLst>
                    <a:ext uri="{FF2B5EF4-FFF2-40B4-BE49-F238E27FC236}">
                      <a16:creationId xmlns:a16="http://schemas.microsoft.com/office/drawing/2014/main" id="{5A424968-A1E4-4505-B2E3-1B995E6FE819}"/>
                    </a:ext>
                  </a:extLst>
                </p:cNvPr>
                <p:cNvSpPr/>
                <p:nvPr/>
              </p:nvSpPr>
              <p:spPr>
                <a:xfrm flipH="1">
                  <a:off x="7288088" y="3734983"/>
                  <a:ext cx="771646" cy="1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dirty="0"/>
                </a:p>
              </p:txBody>
            </p:sp>
          </p:grpSp>
          <p:sp>
            <p:nvSpPr>
              <p:cNvPr id="30" name="bitmap">
                <a:extLst>
                  <a:ext uri="{FF2B5EF4-FFF2-40B4-BE49-F238E27FC236}">
                    <a16:creationId xmlns:a16="http://schemas.microsoft.com/office/drawing/2014/main" id="{3531C496-6361-44D6-8B73-DECC0471BC8F}"/>
                  </a:ext>
                </a:extLst>
              </p:cNvPr>
              <p:cNvSpPr/>
              <p:nvPr/>
            </p:nvSpPr>
            <p:spPr>
              <a:xfrm>
                <a:off x="8048649" y="4228966"/>
                <a:ext cx="905928" cy="674389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>
                  <a:defRPr sz="2000"/>
                </a:pPr>
                <a:r>
                  <a:rPr lang="en-US" altLang="ko-KR" sz="1600" dirty="0">
                    <a:solidFill>
                      <a:srgbClr val="002060"/>
                    </a:solidFill>
                    <a:latin typeface="+mn-ea"/>
                  </a:rPr>
                  <a:t>king.mp4</a:t>
                </a:r>
              </a:p>
            </p:txBody>
          </p:sp>
          <p:sp>
            <p:nvSpPr>
              <p:cNvPr id="31" name="bitmap">
                <a:extLst>
                  <a:ext uri="{FF2B5EF4-FFF2-40B4-BE49-F238E27FC236}">
                    <a16:creationId xmlns:a16="http://schemas.microsoft.com/office/drawing/2014/main" id="{21EFF66D-8F44-4B30-90F9-7A8DDA757D92}"/>
                  </a:ext>
                </a:extLst>
              </p:cNvPr>
              <p:cNvSpPr/>
              <p:nvPr/>
            </p:nvSpPr>
            <p:spPr>
              <a:xfrm>
                <a:off x="8048649" y="2641591"/>
                <a:ext cx="905928" cy="6743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>
                  <a:defRPr sz="2000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“Unused”</a:t>
                </a:r>
              </a:p>
            </p:txBody>
          </p:sp>
          <p:sp>
            <p:nvSpPr>
              <p:cNvPr id="35" name="bitmap">
                <a:extLst>
                  <a:ext uri="{FF2B5EF4-FFF2-40B4-BE49-F238E27FC236}">
                    <a16:creationId xmlns:a16="http://schemas.microsoft.com/office/drawing/2014/main" id="{DE0DF3C5-5469-4C12-80FA-ED206B25A50E}"/>
                  </a:ext>
                </a:extLst>
              </p:cNvPr>
              <p:cNvSpPr/>
              <p:nvPr/>
            </p:nvSpPr>
            <p:spPr>
              <a:xfrm>
                <a:off x="8048649" y="3434676"/>
                <a:ext cx="905928" cy="6743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>
                  <a:defRPr sz="2000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 “</a:t>
                </a:r>
                <a:r>
                  <a:rPr lang="en-US" altLang="ko-KR" sz="1600" dirty="0" err="1">
                    <a:solidFill>
                      <a:schemeClr val="tx1"/>
                    </a:solidFill>
                    <a:latin typeface="+mn-ea"/>
                  </a:rPr>
                  <a:t>a.sqlite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”</a:t>
                </a:r>
              </a:p>
            </p:txBody>
          </p:sp>
          <p:sp>
            <p:nvSpPr>
              <p:cNvPr id="38" name="Virtual Filesystem">
                <a:extLst>
                  <a:ext uri="{FF2B5EF4-FFF2-40B4-BE49-F238E27FC236}">
                    <a16:creationId xmlns:a16="http://schemas.microsoft.com/office/drawing/2014/main" id="{4DAF5628-04DE-4D42-A5A2-BEA16220F5F9}"/>
                  </a:ext>
                </a:extLst>
              </p:cNvPr>
              <p:cNvSpPr/>
              <p:nvPr/>
            </p:nvSpPr>
            <p:spPr>
              <a:xfrm>
                <a:off x="3493332" y="3472017"/>
                <a:ext cx="3807176" cy="50349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>
                <a:lvl1pPr algn="ctr">
                  <a:defRPr>
                    <a:solidFill>
                      <a:srgbClr val="FFFFFF"/>
                    </a:solidFill>
                    <a:latin typeface="Chalkboard SE Bold"/>
                    <a:ea typeface="Chalkboard SE Bold"/>
                    <a:cs typeface="Chalkboard SE Bold"/>
                    <a:sym typeface="Chalkboard SE Bold"/>
                  </a:defRPr>
                </a:lvl1pPr>
              </a:lstStyle>
              <a:p>
                <a:r>
                  <a:rPr sz="1800" dirty="0">
                    <a:latin typeface="+mn-ea"/>
                    <a:ea typeface="+mn-ea"/>
                  </a:rPr>
                  <a:t>Virtual Filesystem</a:t>
                </a:r>
              </a:p>
            </p:txBody>
          </p: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C0D6DAE-EA18-4C4A-8045-4EA4F22FC378}"/>
                </a:ext>
              </a:extLst>
            </p:cNvPr>
            <p:cNvSpPr/>
            <p:nvPr/>
          </p:nvSpPr>
          <p:spPr>
            <a:xfrm>
              <a:off x="8780843" y="3906365"/>
              <a:ext cx="232048" cy="2221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F9D1027-9783-498C-A52A-765299F674DF}"/>
                </a:ext>
              </a:extLst>
            </p:cNvPr>
            <p:cNvSpPr/>
            <p:nvPr/>
          </p:nvSpPr>
          <p:spPr>
            <a:xfrm>
              <a:off x="8781759" y="2821922"/>
              <a:ext cx="232048" cy="2221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75D954C-BDC4-4B9E-B798-FA9CB9439E3B}"/>
                </a:ext>
              </a:extLst>
            </p:cNvPr>
            <p:cNvSpPr/>
            <p:nvPr/>
          </p:nvSpPr>
          <p:spPr>
            <a:xfrm>
              <a:off x="8780843" y="5003166"/>
              <a:ext cx="232048" cy="2221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91328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연결선">
            <a:extLst>
              <a:ext uri="{FF2B5EF4-FFF2-40B4-BE49-F238E27FC236}">
                <a16:creationId xmlns:a16="http://schemas.microsoft.com/office/drawing/2014/main" id="{1F222B98-B9D2-40FB-88EE-37958E447F95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8838201" y="5098915"/>
            <a:ext cx="1276305" cy="233144"/>
          </a:xfrm>
          <a:prstGeom prst="bentConnector2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</p:cxnSp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4522217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사용자 인터페이스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파일시스템 구성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7C6A1D-8B7C-4A83-9A93-824D6EB48924}"/>
              </a:ext>
            </a:extLst>
          </p:cNvPr>
          <p:cNvSpPr txBox="1"/>
          <p:nvPr/>
        </p:nvSpPr>
        <p:spPr>
          <a:xfrm>
            <a:off x="7605778" y="1578717"/>
            <a:ext cx="1795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/>
              <a:t>노드 스트림</a:t>
            </a:r>
            <a:endParaRPr lang="ko-KR" altLang="en-US" sz="2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9B8BE8-F81B-421A-B6DC-BF0B4F14E264}"/>
              </a:ext>
            </a:extLst>
          </p:cNvPr>
          <p:cNvGrpSpPr/>
          <p:nvPr/>
        </p:nvGrpSpPr>
        <p:grpSpPr>
          <a:xfrm>
            <a:off x="6956294" y="6058825"/>
            <a:ext cx="4746222" cy="497540"/>
            <a:chOff x="6820798" y="5733518"/>
            <a:chExt cx="4971743" cy="503490"/>
          </a:xfrm>
        </p:grpSpPr>
        <p:sp>
          <p:nvSpPr>
            <p:cNvPr id="23" name="직사각형">
              <a:extLst>
                <a:ext uri="{FF2B5EF4-FFF2-40B4-BE49-F238E27FC236}">
                  <a16:creationId xmlns:a16="http://schemas.microsoft.com/office/drawing/2014/main" id="{D33A93E7-06B8-40C3-BE2B-3019CEA95BB5}"/>
                </a:ext>
              </a:extLst>
            </p:cNvPr>
            <p:cNvSpPr/>
            <p:nvPr/>
          </p:nvSpPr>
          <p:spPr>
            <a:xfrm>
              <a:off x="6820798" y="5733518"/>
              <a:ext cx="4971743" cy="50349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>
                  <a:solidFill>
                    <a:srgbClr val="FFFFFF"/>
                  </a:solidFill>
                  <a:latin typeface="Chalkboard SE Bold"/>
                  <a:ea typeface="Chalkboard SE Bold"/>
                  <a:cs typeface="Chalkboard SE Bold"/>
                  <a:sym typeface="Chalkboard SE Bold"/>
                </a:defRPr>
              </a:pPr>
              <a:endParaRPr dirty="0"/>
            </a:p>
          </p:txBody>
        </p:sp>
        <p:sp>
          <p:nvSpPr>
            <p:cNvPr id="24" name="34">
              <a:extLst>
                <a:ext uri="{FF2B5EF4-FFF2-40B4-BE49-F238E27FC236}">
                  <a16:creationId xmlns:a16="http://schemas.microsoft.com/office/drawing/2014/main" id="{AE76F3EE-5923-44FF-8239-9D19F60A9CF6}"/>
                </a:ext>
              </a:extLst>
            </p:cNvPr>
            <p:cNvSpPr/>
            <p:nvPr/>
          </p:nvSpPr>
          <p:spPr>
            <a:xfrm>
              <a:off x="8750810" y="5733518"/>
              <a:ext cx="635059" cy="5034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endParaRPr sz="2000" dirty="0">
                <a:latin typeface="+mn-ea"/>
              </a:endParaRPr>
            </a:p>
          </p:txBody>
        </p:sp>
        <p:sp>
          <p:nvSpPr>
            <p:cNvPr id="25" name="16">
              <a:extLst>
                <a:ext uri="{FF2B5EF4-FFF2-40B4-BE49-F238E27FC236}">
                  <a16:creationId xmlns:a16="http://schemas.microsoft.com/office/drawing/2014/main" id="{07C0DBE7-8704-4B34-8CF8-124898024477}"/>
                </a:ext>
              </a:extLst>
            </p:cNvPr>
            <p:cNvSpPr/>
            <p:nvPr/>
          </p:nvSpPr>
          <p:spPr>
            <a:xfrm>
              <a:off x="9734105" y="5733518"/>
              <a:ext cx="430444" cy="5034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endParaRPr sz="2000" dirty="0">
                <a:latin typeface="+mn-ea"/>
              </a:endParaRPr>
            </a:p>
          </p:txBody>
        </p:sp>
        <p:sp>
          <p:nvSpPr>
            <p:cNvPr id="26" name="50">
              <a:extLst>
                <a:ext uri="{FF2B5EF4-FFF2-40B4-BE49-F238E27FC236}">
                  <a16:creationId xmlns:a16="http://schemas.microsoft.com/office/drawing/2014/main" id="{36E9E4ED-3921-434F-8B31-E5B0CE022C41}"/>
                </a:ext>
              </a:extLst>
            </p:cNvPr>
            <p:cNvSpPr/>
            <p:nvPr/>
          </p:nvSpPr>
          <p:spPr>
            <a:xfrm>
              <a:off x="10586964" y="5733518"/>
              <a:ext cx="771647" cy="5034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endParaRPr sz="2000" dirty="0">
                <a:latin typeface="+mn-ea"/>
              </a:endParaRPr>
            </a:p>
          </p:txBody>
        </p:sp>
      </p:grpSp>
      <p:sp>
        <p:nvSpPr>
          <p:cNvPr id="27" name="직사각형">
            <a:extLst>
              <a:ext uri="{FF2B5EF4-FFF2-40B4-BE49-F238E27FC236}">
                <a16:creationId xmlns:a16="http://schemas.microsoft.com/office/drawing/2014/main" id="{2ABE3723-7E3B-44A7-AB1D-09EBCAB560CF}"/>
              </a:ext>
            </a:extLst>
          </p:cNvPr>
          <p:cNvSpPr/>
          <p:nvPr/>
        </p:nvSpPr>
        <p:spPr>
          <a:xfrm>
            <a:off x="9257131" y="5332059"/>
            <a:ext cx="635059" cy="503490"/>
          </a:xfrm>
          <a:prstGeom prst="rect">
            <a:avLst/>
          </a:prstGeom>
          <a:solidFill>
            <a:srgbClr val="FFFFFF"/>
          </a:solidFill>
          <a:ln w="25400">
            <a:solidFill>
              <a:srgbClr val="5B5854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" name="직사각형">
            <a:extLst>
              <a:ext uri="{FF2B5EF4-FFF2-40B4-BE49-F238E27FC236}">
                <a16:creationId xmlns:a16="http://schemas.microsoft.com/office/drawing/2014/main" id="{CC385DCD-9C76-45F4-B68E-9E126B9BF3F3}"/>
              </a:ext>
            </a:extLst>
          </p:cNvPr>
          <p:cNvSpPr/>
          <p:nvPr/>
        </p:nvSpPr>
        <p:spPr>
          <a:xfrm>
            <a:off x="9899284" y="5332059"/>
            <a:ext cx="430444" cy="503490"/>
          </a:xfrm>
          <a:prstGeom prst="rect">
            <a:avLst/>
          </a:prstGeom>
          <a:solidFill>
            <a:srgbClr val="FFFFFF"/>
          </a:solidFill>
          <a:ln w="25400">
            <a:solidFill>
              <a:srgbClr val="5B5854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9" name="직사각형">
            <a:extLst>
              <a:ext uri="{FF2B5EF4-FFF2-40B4-BE49-F238E27FC236}">
                <a16:creationId xmlns:a16="http://schemas.microsoft.com/office/drawing/2014/main" id="{41A7CF27-EDF3-4480-8A89-5983812F68F5}"/>
              </a:ext>
            </a:extLst>
          </p:cNvPr>
          <p:cNvSpPr/>
          <p:nvPr/>
        </p:nvSpPr>
        <p:spPr>
          <a:xfrm>
            <a:off x="10340764" y="5332059"/>
            <a:ext cx="771647" cy="503490"/>
          </a:xfrm>
          <a:prstGeom prst="rect">
            <a:avLst/>
          </a:prstGeom>
          <a:solidFill>
            <a:srgbClr val="FFFFFF"/>
          </a:solidFill>
          <a:ln w="25400">
            <a:solidFill>
              <a:srgbClr val="5B5854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0" name="선">
            <a:extLst>
              <a:ext uri="{FF2B5EF4-FFF2-40B4-BE49-F238E27FC236}">
                <a16:creationId xmlns:a16="http://schemas.microsoft.com/office/drawing/2014/main" id="{88FE64D8-B0B9-490D-82BA-16E4CC493456}"/>
              </a:ext>
            </a:extLst>
          </p:cNvPr>
          <p:cNvSpPr/>
          <p:nvPr/>
        </p:nvSpPr>
        <p:spPr>
          <a:xfrm flipH="1">
            <a:off x="8772354" y="5840839"/>
            <a:ext cx="496979" cy="222133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" name="선">
            <a:extLst>
              <a:ext uri="{FF2B5EF4-FFF2-40B4-BE49-F238E27FC236}">
                <a16:creationId xmlns:a16="http://schemas.microsoft.com/office/drawing/2014/main" id="{1AEEFA6D-68BE-42DD-91DA-92E3519A085A}"/>
              </a:ext>
            </a:extLst>
          </p:cNvPr>
          <p:cNvSpPr/>
          <p:nvPr/>
        </p:nvSpPr>
        <p:spPr>
          <a:xfrm flipH="1">
            <a:off x="9428823" y="5843532"/>
            <a:ext cx="446759" cy="205850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35" name="선">
            <a:extLst>
              <a:ext uri="{FF2B5EF4-FFF2-40B4-BE49-F238E27FC236}">
                <a16:creationId xmlns:a16="http://schemas.microsoft.com/office/drawing/2014/main" id="{71203F91-B3B7-42B4-B892-D722DAA6FCDF}"/>
              </a:ext>
            </a:extLst>
          </p:cNvPr>
          <p:cNvSpPr/>
          <p:nvPr/>
        </p:nvSpPr>
        <p:spPr>
          <a:xfrm flipH="1">
            <a:off x="9721445" y="5850267"/>
            <a:ext cx="154138" cy="230677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" name="선">
            <a:extLst>
              <a:ext uri="{FF2B5EF4-FFF2-40B4-BE49-F238E27FC236}">
                <a16:creationId xmlns:a16="http://schemas.microsoft.com/office/drawing/2014/main" id="{7E0FA6B2-23FC-4050-928D-C74DD1E4586C}"/>
              </a:ext>
            </a:extLst>
          </p:cNvPr>
          <p:cNvSpPr/>
          <p:nvPr/>
        </p:nvSpPr>
        <p:spPr>
          <a:xfrm flipH="1">
            <a:off x="10146179" y="5838953"/>
            <a:ext cx="178606" cy="221603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38" name="선">
            <a:extLst>
              <a:ext uri="{FF2B5EF4-FFF2-40B4-BE49-F238E27FC236}">
                <a16:creationId xmlns:a16="http://schemas.microsoft.com/office/drawing/2014/main" id="{93252D4A-63AF-4F9E-AB54-0B77694D5DBC}"/>
              </a:ext>
            </a:extLst>
          </p:cNvPr>
          <p:cNvSpPr/>
          <p:nvPr/>
        </p:nvSpPr>
        <p:spPr>
          <a:xfrm>
            <a:off x="11101407" y="5829544"/>
            <a:ext cx="186863" cy="251400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39" name="선">
            <a:extLst>
              <a:ext uri="{FF2B5EF4-FFF2-40B4-BE49-F238E27FC236}">
                <a16:creationId xmlns:a16="http://schemas.microsoft.com/office/drawing/2014/main" id="{2C99E5E8-4C1E-4930-9E8D-CB3186E914FC}"/>
              </a:ext>
            </a:extLst>
          </p:cNvPr>
          <p:cNvSpPr/>
          <p:nvPr/>
        </p:nvSpPr>
        <p:spPr>
          <a:xfrm>
            <a:off x="10344303" y="5840719"/>
            <a:ext cx="227378" cy="240225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ABBC80E-FC38-4F93-A3BB-2D8CC664D9D1}"/>
              </a:ext>
            </a:extLst>
          </p:cNvPr>
          <p:cNvGrpSpPr/>
          <p:nvPr/>
        </p:nvGrpSpPr>
        <p:grpSpPr>
          <a:xfrm>
            <a:off x="2764063" y="2121551"/>
            <a:ext cx="6249744" cy="3103748"/>
            <a:chOff x="2764063" y="2121551"/>
            <a:chExt cx="6249744" cy="310374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79AFB8B-B944-4117-8D1C-4DEBFC120D5E}"/>
                </a:ext>
              </a:extLst>
            </p:cNvPr>
            <p:cNvGrpSpPr/>
            <p:nvPr/>
          </p:nvGrpSpPr>
          <p:grpSpPr>
            <a:xfrm>
              <a:off x="2764063" y="2121551"/>
              <a:ext cx="6248828" cy="3103748"/>
              <a:chOff x="3493332" y="2641591"/>
              <a:chExt cx="5461245" cy="2261764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B1537E5A-E1C2-4A71-85BE-43E86B72F152}"/>
                  </a:ext>
                </a:extLst>
              </p:cNvPr>
              <p:cNvGrpSpPr/>
              <p:nvPr/>
            </p:nvGrpSpPr>
            <p:grpSpPr>
              <a:xfrm>
                <a:off x="7288088" y="2904434"/>
                <a:ext cx="1226216" cy="1639901"/>
                <a:chOff x="7288088" y="2904434"/>
                <a:chExt cx="1226216" cy="1639901"/>
              </a:xfrm>
            </p:grpSpPr>
            <p:cxnSp>
              <p:nvCxnSpPr>
                <p:cNvPr id="54" name="연결선">
                  <a:extLst>
                    <a:ext uri="{FF2B5EF4-FFF2-40B4-BE49-F238E27FC236}">
                      <a16:creationId xmlns:a16="http://schemas.microsoft.com/office/drawing/2014/main" id="{67AD39EF-5680-4870-99B8-C03C71CAC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04270" y="2904434"/>
                  <a:ext cx="10034" cy="1639901"/>
                </a:xfrm>
                <a:prstGeom prst="bentConnector3">
                  <a:avLst>
                    <a:gd name="adj1" fmla="val -8700000"/>
                  </a:avLst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</p:cxnSp>
            <p:sp>
              <p:nvSpPr>
                <p:cNvPr id="55" name="선">
                  <a:extLst>
                    <a:ext uri="{FF2B5EF4-FFF2-40B4-BE49-F238E27FC236}">
                      <a16:creationId xmlns:a16="http://schemas.microsoft.com/office/drawing/2014/main" id="{C9C90250-CA5A-4099-8D68-4B8C84DD3D31}"/>
                    </a:ext>
                  </a:extLst>
                </p:cNvPr>
                <p:cNvSpPr/>
                <p:nvPr/>
              </p:nvSpPr>
              <p:spPr>
                <a:xfrm flipH="1">
                  <a:off x="7288088" y="3734983"/>
                  <a:ext cx="771646" cy="1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dirty="0"/>
                </a:p>
              </p:txBody>
            </p:sp>
          </p:grpSp>
          <p:sp>
            <p:nvSpPr>
              <p:cNvPr id="50" name="bitmap">
                <a:extLst>
                  <a:ext uri="{FF2B5EF4-FFF2-40B4-BE49-F238E27FC236}">
                    <a16:creationId xmlns:a16="http://schemas.microsoft.com/office/drawing/2014/main" id="{E3953195-4C95-4045-A619-180126E566C9}"/>
                  </a:ext>
                </a:extLst>
              </p:cNvPr>
              <p:cNvSpPr/>
              <p:nvPr/>
            </p:nvSpPr>
            <p:spPr>
              <a:xfrm>
                <a:off x="8048649" y="4228966"/>
                <a:ext cx="905928" cy="674389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>
                  <a:defRPr sz="2000"/>
                </a:pPr>
                <a:r>
                  <a:rPr lang="en-US" altLang="ko-KR" sz="1600" dirty="0">
                    <a:solidFill>
                      <a:srgbClr val="002060"/>
                    </a:solidFill>
                    <a:latin typeface="+mn-ea"/>
                  </a:rPr>
                  <a:t>king.mp4</a:t>
                </a:r>
              </a:p>
            </p:txBody>
          </p:sp>
          <p:sp>
            <p:nvSpPr>
              <p:cNvPr id="51" name="bitmap">
                <a:extLst>
                  <a:ext uri="{FF2B5EF4-FFF2-40B4-BE49-F238E27FC236}">
                    <a16:creationId xmlns:a16="http://schemas.microsoft.com/office/drawing/2014/main" id="{6D91FFC6-4F24-4650-878B-78877973D44D}"/>
                  </a:ext>
                </a:extLst>
              </p:cNvPr>
              <p:cNvSpPr/>
              <p:nvPr/>
            </p:nvSpPr>
            <p:spPr>
              <a:xfrm>
                <a:off x="8048649" y="2641591"/>
                <a:ext cx="905928" cy="6743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>
                  <a:defRPr sz="2000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“Unused”</a:t>
                </a:r>
              </a:p>
            </p:txBody>
          </p:sp>
          <p:sp>
            <p:nvSpPr>
              <p:cNvPr id="52" name="bitmap">
                <a:extLst>
                  <a:ext uri="{FF2B5EF4-FFF2-40B4-BE49-F238E27FC236}">
                    <a16:creationId xmlns:a16="http://schemas.microsoft.com/office/drawing/2014/main" id="{4A8A828D-DB16-4B6E-B900-87E333F8CB33}"/>
                  </a:ext>
                </a:extLst>
              </p:cNvPr>
              <p:cNvSpPr/>
              <p:nvPr/>
            </p:nvSpPr>
            <p:spPr>
              <a:xfrm>
                <a:off x="8048649" y="3434676"/>
                <a:ext cx="905928" cy="6743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>
                  <a:defRPr sz="2000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 “</a:t>
                </a:r>
                <a:r>
                  <a:rPr lang="en-US" altLang="ko-KR" sz="1600" dirty="0" err="1">
                    <a:solidFill>
                      <a:schemeClr val="tx1"/>
                    </a:solidFill>
                    <a:latin typeface="+mn-ea"/>
                  </a:rPr>
                  <a:t>a.sqlite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”</a:t>
                </a:r>
              </a:p>
            </p:txBody>
          </p:sp>
          <p:sp>
            <p:nvSpPr>
              <p:cNvPr id="53" name="Virtual Filesystem">
                <a:extLst>
                  <a:ext uri="{FF2B5EF4-FFF2-40B4-BE49-F238E27FC236}">
                    <a16:creationId xmlns:a16="http://schemas.microsoft.com/office/drawing/2014/main" id="{E6E97035-E6C8-44A3-8BCC-7F3ACB0D16BF}"/>
                  </a:ext>
                </a:extLst>
              </p:cNvPr>
              <p:cNvSpPr/>
              <p:nvPr/>
            </p:nvSpPr>
            <p:spPr>
              <a:xfrm>
                <a:off x="3493332" y="3472017"/>
                <a:ext cx="3807176" cy="50349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>
                <a:lvl1pPr algn="ctr">
                  <a:defRPr>
                    <a:solidFill>
                      <a:srgbClr val="FFFFFF"/>
                    </a:solidFill>
                    <a:latin typeface="Chalkboard SE Bold"/>
                    <a:ea typeface="Chalkboard SE Bold"/>
                    <a:cs typeface="Chalkboard SE Bold"/>
                    <a:sym typeface="Chalkboard SE Bold"/>
                  </a:defRPr>
                </a:lvl1pPr>
              </a:lstStyle>
              <a:p>
                <a:r>
                  <a:rPr sz="1800" dirty="0">
                    <a:latin typeface="+mn-ea"/>
                    <a:ea typeface="+mn-ea"/>
                  </a:rPr>
                  <a:t>Virtual Filesystem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D19255C-2A57-42C1-8703-8C4BA93446B0}"/>
                </a:ext>
              </a:extLst>
            </p:cNvPr>
            <p:cNvSpPr/>
            <p:nvPr/>
          </p:nvSpPr>
          <p:spPr>
            <a:xfrm>
              <a:off x="8780843" y="3906365"/>
              <a:ext cx="232048" cy="2221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F936CE32-467A-4F60-9A7E-3FD3455C4AFC}"/>
                </a:ext>
              </a:extLst>
            </p:cNvPr>
            <p:cNvSpPr/>
            <p:nvPr/>
          </p:nvSpPr>
          <p:spPr>
            <a:xfrm>
              <a:off x="8781759" y="2821922"/>
              <a:ext cx="232048" cy="2221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3915AD5-0CAF-4184-969F-CDED16CA6D78}"/>
                </a:ext>
              </a:extLst>
            </p:cNvPr>
            <p:cNvSpPr/>
            <p:nvPr/>
          </p:nvSpPr>
          <p:spPr>
            <a:xfrm>
              <a:off x="8780843" y="5003166"/>
              <a:ext cx="232048" cy="2221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83793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4522217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사용자 인터페이스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800" dirty="0"/>
          </a:p>
          <a:p>
            <a:pPr marL="0" indent="0">
              <a:buNone/>
            </a:pPr>
            <a:r>
              <a:rPr lang="en-US" altLang="ko-KR" dirty="0"/>
              <a:t>node = fs[“</a:t>
            </a:r>
            <a:r>
              <a:rPr lang="en-US" altLang="ko-KR" dirty="0" err="1"/>
              <a:t>chat.db</a:t>
            </a:r>
            <a:r>
              <a:rPr lang="en-US" altLang="ko-KR" dirty="0"/>
              <a:t>”]</a:t>
            </a:r>
          </a:p>
          <a:p>
            <a:pPr marL="0" indent="0">
              <a:buNone/>
            </a:pPr>
            <a:r>
              <a:rPr lang="en-US" altLang="ko-KR" dirty="0" err="1"/>
              <a:t>ct</a:t>
            </a:r>
            <a:r>
              <a:rPr lang="en-US" altLang="ko-KR" dirty="0"/>
              <a:t>, mt = </a:t>
            </a:r>
            <a:r>
              <a:rPr lang="en-US" altLang="ko-KR" dirty="0" err="1"/>
              <a:t>node.ctime</a:t>
            </a:r>
            <a:r>
              <a:rPr lang="en-US" altLang="ko-KR" dirty="0"/>
              <a:t>, </a:t>
            </a:r>
            <a:r>
              <a:rPr lang="en-US" altLang="ko-KR" dirty="0" err="1"/>
              <a:t>node.mtime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sig = </a:t>
            </a:r>
            <a:r>
              <a:rPr lang="en-US" altLang="ko-KR" dirty="0" err="1"/>
              <a:t>node.</a:t>
            </a:r>
            <a:r>
              <a:rPr lang="en-US" altLang="ko-KR" dirty="0" err="1">
                <a:solidFill>
                  <a:srgbClr val="0070C0"/>
                </a:solidFill>
              </a:rPr>
              <a:t>stream</a:t>
            </a:r>
            <a:r>
              <a:rPr lang="en-US" altLang="ko-KR" dirty="0" err="1"/>
              <a:t>.Read</a:t>
            </a:r>
            <a:r>
              <a:rPr lang="en-US" altLang="ko-KR" dirty="0"/>
              <a:t>(0,100)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파일시스템 구성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7C6A1D-8B7C-4A83-9A93-824D6EB48924}"/>
              </a:ext>
            </a:extLst>
          </p:cNvPr>
          <p:cNvSpPr txBox="1"/>
          <p:nvPr/>
        </p:nvSpPr>
        <p:spPr>
          <a:xfrm>
            <a:off x="7605778" y="1578717"/>
            <a:ext cx="17952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/>
              <a:t>노드 스트림</a:t>
            </a:r>
            <a:endParaRPr lang="ko-KR" altLang="en-US" sz="26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99B8BE8-F81B-421A-B6DC-BF0B4F14E264}"/>
              </a:ext>
            </a:extLst>
          </p:cNvPr>
          <p:cNvGrpSpPr/>
          <p:nvPr/>
        </p:nvGrpSpPr>
        <p:grpSpPr>
          <a:xfrm>
            <a:off x="6956294" y="6058825"/>
            <a:ext cx="4746222" cy="497540"/>
            <a:chOff x="6820798" y="5733518"/>
            <a:chExt cx="4971743" cy="503490"/>
          </a:xfrm>
        </p:grpSpPr>
        <p:sp>
          <p:nvSpPr>
            <p:cNvPr id="23" name="직사각형">
              <a:extLst>
                <a:ext uri="{FF2B5EF4-FFF2-40B4-BE49-F238E27FC236}">
                  <a16:creationId xmlns:a16="http://schemas.microsoft.com/office/drawing/2014/main" id="{D33A93E7-06B8-40C3-BE2B-3019CEA95BB5}"/>
                </a:ext>
              </a:extLst>
            </p:cNvPr>
            <p:cNvSpPr/>
            <p:nvPr/>
          </p:nvSpPr>
          <p:spPr>
            <a:xfrm>
              <a:off x="6820798" y="5733518"/>
              <a:ext cx="4971743" cy="50349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defRPr>
                  <a:solidFill>
                    <a:srgbClr val="FFFFFF"/>
                  </a:solidFill>
                  <a:latin typeface="Chalkboard SE Bold"/>
                  <a:ea typeface="Chalkboard SE Bold"/>
                  <a:cs typeface="Chalkboard SE Bold"/>
                  <a:sym typeface="Chalkboard SE Bold"/>
                </a:defRPr>
              </a:pPr>
              <a:endParaRPr dirty="0"/>
            </a:p>
          </p:txBody>
        </p:sp>
        <p:sp>
          <p:nvSpPr>
            <p:cNvPr id="24" name="34">
              <a:extLst>
                <a:ext uri="{FF2B5EF4-FFF2-40B4-BE49-F238E27FC236}">
                  <a16:creationId xmlns:a16="http://schemas.microsoft.com/office/drawing/2014/main" id="{AE76F3EE-5923-44FF-8239-9D19F60A9CF6}"/>
                </a:ext>
              </a:extLst>
            </p:cNvPr>
            <p:cNvSpPr/>
            <p:nvPr/>
          </p:nvSpPr>
          <p:spPr>
            <a:xfrm>
              <a:off x="8750810" y="5733518"/>
              <a:ext cx="635059" cy="5034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latin typeface="+mn-ea"/>
                </a:rPr>
                <a:t>34</a:t>
              </a:r>
              <a:endParaRPr sz="2000" dirty="0">
                <a:latin typeface="+mn-ea"/>
              </a:endParaRPr>
            </a:p>
          </p:txBody>
        </p:sp>
        <p:sp>
          <p:nvSpPr>
            <p:cNvPr id="25" name="16">
              <a:extLst>
                <a:ext uri="{FF2B5EF4-FFF2-40B4-BE49-F238E27FC236}">
                  <a16:creationId xmlns:a16="http://schemas.microsoft.com/office/drawing/2014/main" id="{07C0DBE7-8704-4B34-8CF8-124898024477}"/>
                </a:ext>
              </a:extLst>
            </p:cNvPr>
            <p:cNvSpPr/>
            <p:nvPr/>
          </p:nvSpPr>
          <p:spPr>
            <a:xfrm>
              <a:off x="9734105" y="5733518"/>
              <a:ext cx="430444" cy="5034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latin typeface="+mn-ea"/>
                </a:rPr>
                <a:t>16</a:t>
              </a:r>
              <a:endParaRPr sz="2000" dirty="0">
                <a:latin typeface="+mn-ea"/>
              </a:endParaRPr>
            </a:p>
          </p:txBody>
        </p:sp>
        <p:sp>
          <p:nvSpPr>
            <p:cNvPr id="26" name="50">
              <a:extLst>
                <a:ext uri="{FF2B5EF4-FFF2-40B4-BE49-F238E27FC236}">
                  <a16:creationId xmlns:a16="http://schemas.microsoft.com/office/drawing/2014/main" id="{36E9E4ED-3921-434F-8B31-E5B0CE022C41}"/>
                </a:ext>
              </a:extLst>
            </p:cNvPr>
            <p:cNvSpPr/>
            <p:nvPr/>
          </p:nvSpPr>
          <p:spPr>
            <a:xfrm>
              <a:off x="10586964" y="5733518"/>
              <a:ext cx="771647" cy="50349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latin typeface="+mn-ea"/>
                </a:rPr>
                <a:t>50</a:t>
              </a:r>
              <a:endParaRPr sz="2000" dirty="0">
                <a:latin typeface="+mn-ea"/>
              </a:endParaRPr>
            </a:p>
          </p:txBody>
        </p:sp>
      </p:grpSp>
      <p:sp>
        <p:nvSpPr>
          <p:cNvPr id="27" name="직사각형">
            <a:extLst>
              <a:ext uri="{FF2B5EF4-FFF2-40B4-BE49-F238E27FC236}">
                <a16:creationId xmlns:a16="http://schemas.microsoft.com/office/drawing/2014/main" id="{2ABE3723-7E3B-44A7-AB1D-09EBCAB560CF}"/>
              </a:ext>
            </a:extLst>
          </p:cNvPr>
          <p:cNvSpPr/>
          <p:nvPr/>
        </p:nvSpPr>
        <p:spPr>
          <a:xfrm>
            <a:off x="9257131" y="5332059"/>
            <a:ext cx="635059" cy="503490"/>
          </a:xfrm>
          <a:prstGeom prst="rect">
            <a:avLst/>
          </a:prstGeom>
          <a:solidFill>
            <a:srgbClr val="FFFFFF"/>
          </a:solidFill>
          <a:ln w="25400">
            <a:solidFill>
              <a:srgbClr val="5B5854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" name="직사각형">
            <a:extLst>
              <a:ext uri="{FF2B5EF4-FFF2-40B4-BE49-F238E27FC236}">
                <a16:creationId xmlns:a16="http://schemas.microsoft.com/office/drawing/2014/main" id="{CC385DCD-9C76-45F4-B68E-9E126B9BF3F3}"/>
              </a:ext>
            </a:extLst>
          </p:cNvPr>
          <p:cNvSpPr/>
          <p:nvPr/>
        </p:nvSpPr>
        <p:spPr>
          <a:xfrm>
            <a:off x="9899284" y="5332059"/>
            <a:ext cx="430444" cy="503490"/>
          </a:xfrm>
          <a:prstGeom prst="rect">
            <a:avLst/>
          </a:prstGeom>
          <a:solidFill>
            <a:srgbClr val="FFFFFF"/>
          </a:solidFill>
          <a:ln w="25400">
            <a:solidFill>
              <a:srgbClr val="5B5854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9" name="직사각형">
            <a:extLst>
              <a:ext uri="{FF2B5EF4-FFF2-40B4-BE49-F238E27FC236}">
                <a16:creationId xmlns:a16="http://schemas.microsoft.com/office/drawing/2014/main" id="{41A7CF27-EDF3-4480-8A89-5983812F68F5}"/>
              </a:ext>
            </a:extLst>
          </p:cNvPr>
          <p:cNvSpPr/>
          <p:nvPr/>
        </p:nvSpPr>
        <p:spPr>
          <a:xfrm>
            <a:off x="10340764" y="5332059"/>
            <a:ext cx="771647" cy="503490"/>
          </a:xfrm>
          <a:prstGeom prst="rect">
            <a:avLst/>
          </a:prstGeom>
          <a:solidFill>
            <a:srgbClr val="FFFFFF"/>
          </a:solidFill>
          <a:ln w="25400">
            <a:solidFill>
              <a:srgbClr val="5B5854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0" name="선">
            <a:extLst>
              <a:ext uri="{FF2B5EF4-FFF2-40B4-BE49-F238E27FC236}">
                <a16:creationId xmlns:a16="http://schemas.microsoft.com/office/drawing/2014/main" id="{88FE64D8-B0B9-490D-82BA-16E4CC493456}"/>
              </a:ext>
            </a:extLst>
          </p:cNvPr>
          <p:cNvSpPr/>
          <p:nvPr/>
        </p:nvSpPr>
        <p:spPr>
          <a:xfrm flipH="1">
            <a:off x="8772354" y="5840839"/>
            <a:ext cx="496979" cy="222133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1" name="선">
            <a:extLst>
              <a:ext uri="{FF2B5EF4-FFF2-40B4-BE49-F238E27FC236}">
                <a16:creationId xmlns:a16="http://schemas.microsoft.com/office/drawing/2014/main" id="{1AEEFA6D-68BE-42DD-91DA-92E3519A085A}"/>
              </a:ext>
            </a:extLst>
          </p:cNvPr>
          <p:cNvSpPr/>
          <p:nvPr/>
        </p:nvSpPr>
        <p:spPr>
          <a:xfrm flipH="1">
            <a:off x="9428823" y="5843532"/>
            <a:ext cx="446759" cy="205850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35" name="선">
            <a:extLst>
              <a:ext uri="{FF2B5EF4-FFF2-40B4-BE49-F238E27FC236}">
                <a16:creationId xmlns:a16="http://schemas.microsoft.com/office/drawing/2014/main" id="{71203F91-B3B7-42B4-B892-D722DAA6FCDF}"/>
              </a:ext>
            </a:extLst>
          </p:cNvPr>
          <p:cNvSpPr/>
          <p:nvPr/>
        </p:nvSpPr>
        <p:spPr>
          <a:xfrm flipH="1">
            <a:off x="9721445" y="5850267"/>
            <a:ext cx="154138" cy="230677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" name="선">
            <a:extLst>
              <a:ext uri="{FF2B5EF4-FFF2-40B4-BE49-F238E27FC236}">
                <a16:creationId xmlns:a16="http://schemas.microsoft.com/office/drawing/2014/main" id="{7E0FA6B2-23FC-4050-928D-C74DD1E4586C}"/>
              </a:ext>
            </a:extLst>
          </p:cNvPr>
          <p:cNvSpPr/>
          <p:nvPr/>
        </p:nvSpPr>
        <p:spPr>
          <a:xfrm flipH="1">
            <a:off x="10146179" y="5838953"/>
            <a:ext cx="178606" cy="221603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39" name="선">
            <a:extLst>
              <a:ext uri="{FF2B5EF4-FFF2-40B4-BE49-F238E27FC236}">
                <a16:creationId xmlns:a16="http://schemas.microsoft.com/office/drawing/2014/main" id="{2C99E5E8-4C1E-4930-9E8D-CB3186E914FC}"/>
              </a:ext>
            </a:extLst>
          </p:cNvPr>
          <p:cNvSpPr/>
          <p:nvPr/>
        </p:nvSpPr>
        <p:spPr>
          <a:xfrm>
            <a:off x="10344303" y="5840719"/>
            <a:ext cx="227378" cy="240225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" name="선">
            <a:extLst>
              <a:ext uri="{FF2B5EF4-FFF2-40B4-BE49-F238E27FC236}">
                <a16:creationId xmlns:a16="http://schemas.microsoft.com/office/drawing/2014/main" id="{DCFECDA1-DBD6-43D3-BB9A-4FB84CCC134A}"/>
              </a:ext>
            </a:extLst>
          </p:cNvPr>
          <p:cNvSpPr/>
          <p:nvPr/>
        </p:nvSpPr>
        <p:spPr>
          <a:xfrm>
            <a:off x="11101407" y="5829544"/>
            <a:ext cx="186863" cy="251400"/>
          </a:xfrm>
          <a:prstGeom prst="line">
            <a:avLst/>
          </a:prstGeom>
          <a:ln w="25400">
            <a:solidFill>
              <a:schemeClr val="accent1">
                <a:hueOff val="104794"/>
                <a:lumOff val="-84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cxnSp>
        <p:nvCxnSpPr>
          <p:cNvPr id="33" name="연결선">
            <a:extLst>
              <a:ext uri="{FF2B5EF4-FFF2-40B4-BE49-F238E27FC236}">
                <a16:creationId xmlns:a16="http://schemas.microsoft.com/office/drawing/2014/main" id="{69019A3F-6EC6-A449-B61B-D476D33D95B4}"/>
              </a:ext>
            </a:extLst>
          </p:cNvPr>
          <p:cNvCxnSpPr>
            <a:cxnSpLocks/>
          </p:cNvCxnSpPr>
          <p:nvPr/>
        </p:nvCxnSpPr>
        <p:spPr>
          <a:xfrm>
            <a:off x="8838201" y="5098915"/>
            <a:ext cx="1276305" cy="233144"/>
          </a:xfrm>
          <a:prstGeom prst="bentConnector2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4CE9A2B-1E9B-48A7-A58C-2DEF0085F1D7}"/>
              </a:ext>
            </a:extLst>
          </p:cNvPr>
          <p:cNvGrpSpPr/>
          <p:nvPr/>
        </p:nvGrpSpPr>
        <p:grpSpPr>
          <a:xfrm>
            <a:off x="2764063" y="2121551"/>
            <a:ext cx="6249744" cy="3103748"/>
            <a:chOff x="2764063" y="2121551"/>
            <a:chExt cx="6249744" cy="310374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3987145-A2D6-4740-9DFC-F33D1556D186}"/>
                </a:ext>
              </a:extLst>
            </p:cNvPr>
            <p:cNvGrpSpPr/>
            <p:nvPr/>
          </p:nvGrpSpPr>
          <p:grpSpPr>
            <a:xfrm>
              <a:off x="2764063" y="2121551"/>
              <a:ext cx="6248828" cy="3103748"/>
              <a:chOff x="3493332" y="2641591"/>
              <a:chExt cx="5461245" cy="2261764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D9AD144-EA7A-496E-8F0D-E9E29332BF6E}"/>
                  </a:ext>
                </a:extLst>
              </p:cNvPr>
              <p:cNvGrpSpPr/>
              <p:nvPr/>
            </p:nvGrpSpPr>
            <p:grpSpPr>
              <a:xfrm>
                <a:off x="7288088" y="2904434"/>
                <a:ext cx="1226216" cy="1639901"/>
                <a:chOff x="7288088" y="2904434"/>
                <a:chExt cx="1226216" cy="1639901"/>
              </a:xfrm>
            </p:grpSpPr>
            <p:cxnSp>
              <p:nvCxnSpPr>
                <p:cNvPr id="54" name="연결선">
                  <a:extLst>
                    <a:ext uri="{FF2B5EF4-FFF2-40B4-BE49-F238E27FC236}">
                      <a16:creationId xmlns:a16="http://schemas.microsoft.com/office/drawing/2014/main" id="{C04A4119-293F-449C-8332-078F3037C8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04270" y="2904434"/>
                  <a:ext cx="10034" cy="1639901"/>
                </a:xfrm>
                <a:prstGeom prst="bentConnector3">
                  <a:avLst>
                    <a:gd name="adj1" fmla="val -8700000"/>
                  </a:avLst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</p:cxnSp>
            <p:sp>
              <p:nvSpPr>
                <p:cNvPr id="55" name="선">
                  <a:extLst>
                    <a:ext uri="{FF2B5EF4-FFF2-40B4-BE49-F238E27FC236}">
                      <a16:creationId xmlns:a16="http://schemas.microsoft.com/office/drawing/2014/main" id="{EBE8E1D4-71C4-4652-B59D-56D83CDF01CB}"/>
                    </a:ext>
                  </a:extLst>
                </p:cNvPr>
                <p:cNvSpPr/>
                <p:nvPr/>
              </p:nvSpPr>
              <p:spPr>
                <a:xfrm flipH="1">
                  <a:off x="7288088" y="3734983"/>
                  <a:ext cx="771646" cy="1"/>
                </a:xfrm>
                <a:prstGeom prst="line">
                  <a:avLst/>
                </a:prstGeom>
                <a:ln w="25400">
                  <a:solidFill>
                    <a:schemeClr val="accent1"/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dirty="0"/>
                </a:p>
              </p:txBody>
            </p:sp>
          </p:grpSp>
          <p:sp>
            <p:nvSpPr>
              <p:cNvPr id="50" name="bitmap">
                <a:extLst>
                  <a:ext uri="{FF2B5EF4-FFF2-40B4-BE49-F238E27FC236}">
                    <a16:creationId xmlns:a16="http://schemas.microsoft.com/office/drawing/2014/main" id="{FF99FEDF-14D7-44D5-97EA-153161C0C7A7}"/>
                  </a:ext>
                </a:extLst>
              </p:cNvPr>
              <p:cNvSpPr/>
              <p:nvPr/>
            </p:nvSpPr>
            <p:spPr>
              <a:xfrm>
                <a:off x="8048649" y="4228966"/>
                <a:ext cx="905928" cy="674389"/>
              </a:xfrm>
              <a:prstGeom prst="rect">
                <a:avLst/>
              </a:pr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>
                  <a:defRPr sz="2000"/>
                </a:pPr>
                <a:r>
                  <a:rPr lang="en-US" altLang="ko-KR" sz="1600" dirty="0">
                    <a:solidFill>
                      <a:srgbClr val="002060"/>
                    </a:solidFill>
                    <a:latin typeface="+mn-ea"/>
                  </a:rPr>
                  <a:t>king.mp4</a:t>
                </a:r>
              </a:p>
            </p:txBody>
          </p:sp>
          <p:sp>
            <p:nvSpPr>
              <p:cNvPr id="51" name="bitmap">
                <a:extLst>
                  <a:ext uri="{FF2B5EF4-FFF2-40B4-BE49-F238E27FC236}">
                    <a16:creationId xmlns:a16="http://schemas.microsoft.com/office/drawing/2014/main" id="{D98CAF01-39DD-4E37-BB04-0F4BFC7039CF}"/>
                  </a:ext>
                </a:extLst>
              </p:cNvPr>
              <p:cNvSpPr/>
              <p:nvPr/>
            </p:nvSpPr>
            <p:spPr>
              <a:xfrm>
                <a:off x="8048649" y="2641591"/>
                <a:ext cx="905928" cy="67438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>
                  <a:defRPr sz="2000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“Unused”</a:t>
                </a:r>
              </a:p>
            </p:txBody>
          </p:sp>
          <p:sp>
            <p:nvSpPr>
              <p:cNvPr id="52" name="bitmap">
                <a:extLst>
                  <a:ext uri="{FF2B5EF4-FFF2-40B4-BE49-F238E27FC236}">
                    <a16:creationId xmlns:a16="http://schemas.microsoft.com/office/drawing/2014/main" id="{782E2375-3F00-41FE-9737-AAF144F34869}"/>
                  </a:ext>
                </a:extLst>
              </p:cNvPr>
              <p:cNvSpPr/>
              <p:nvPr/>
            </p:nvSpPr>
            <p:spPr>
              <a:xfrm>
                <a:off x="8048649" y="3434676"/>
                <a:ext cx="905928" cy="6743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pPr>
                  <a:defRPr sz="2000"/>
                </a:pPr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 “</a:t>
                </a:r>
                <a:r>
                  <a:rPr lang="en-US" altLang="ko-KR" sz="1600" dirty="0" err="1">
                    <a:solidFill>
                      <a:schemeClr val="tx1"/>
                    </a:solidFill>
                    <a:latin typeface="+mn-ea"/>
                  </a:rPr>
                  <a:t>a.sqlite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+mn-ea"/>
                  </a:rPr>
                  <a:t>”</a:t>
                </a:r>
              </a:p>
            </p:txBody>
          </p:sp>
          <p:sp>
            <p:nvSpPr>
              <p:cNvPr id="53" name="Virtual Filesystem">
                <a:extLst>
                  <a:ext uri="{FF2B5EF4-FFF2-40B4-BE49-F238E27FC236}">
                    <a16:creationId xmlns:a16="http://schemas.microsoft.com/office/drawing/2014/main" id="{7EC7240E-7EC0-4209-B272-CAE1F3CFC275}"/>
                  </a:ext>
                </a:extLst>
              </p:cNvPr>
              <p:cNvSpPr/>
              <p:nvPr/>
            </p:nvSpPr>
            <p:spPr>
              <a:xfrm>
                <a:off x="3493332" y="3472017"/>
                <a:ext cx="3807176" cy="50349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>
                <a:lvl1pPr algn="ctr">
                  <a:defRPr>
                    <a:solidFill>
                      <a:srgbClr val="FFFFFF"/>
                    </a:solidFill>
                    <a:latin typeface="Chalkboard SE Bold"/>
                    <a:ea typeface="Chalkboard SE Bold"/>
                    <a:cs typeface="Chalkboard SE Bold"/>
                    <a:sym typeface="Chalkboard SE Bold"/>
                  </a:defRPr>
                </a:lvl1pPr>
              </a:lstStyle>
              <a:p>
                <a:r>
                  <a:rPr sz="1800" dirty="0">
                    <a:latin typeface="+mn-ea"/>
                    <a:ea typeface="+mn-ea"/>
                  </a:rPr>
                  <a:t>Virtual Filesystem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CC9028B-1F5F-488D-B71E-C2E4DDFF5308}"/>
                </a:ext>
              </a:extLst>
            </p:cNvPr>
            <p:cNvSpPr/>
            <p:nvPr/>
          </p:nvSpPr>
          <p:spPr>
            <a:xfrm>
              <a:off x="8780843" y="3906365"/>
              <a:ext cx="232048" cy="2221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0B6E629-8A0B-44DD-9239-03AD80E1F343}"/>
                </a:ext>
              </a:extLst>
            </p:cNvPr>
            <p:cNvSpPr/>
            <p:nvPr/>
          </p:nvSpPr>
          <p:spPr>
            <a:xfrm>
              <a:off x="8781759" y="2821922"/>
              <a:ext cx="232048" cy="2221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113AFB8-1F75-4FEB-8264-F3C8970C3C22}"/>
                </a:ext>
              </a:extLst>
            </p:cNvPr>
            <p:cNvSpPr/>
            <p:nvPr/>
          </p:nvSpPr>
          <p:spPr>
            <a:xfrm>
              <a:off x="8780843" y="5003166"/>
              <a:ext cx="232048" cy="2221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424949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4"/>
            <a:ext cx="10441160" cy="4433080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인터페이스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dirty="0"/>
              <a:t>F/S </a:t>
            </a:r>
            <a:r>
              <a:rPr lang="ko-KR" altLang="en-US" dirty="0"/>
              <a:t>인터페이스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파일시스템 구성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15E92-6CCE-4602-996C-06777776DB7C}"/>
              </a:ext>
            </a:extLst>
          </p:cNvPr>
          <p:cNvSpPr txBox="1"/>
          <p:nvPr/>
        </p:nvSpPr>
        <p:spPr>
          <a:xfrm>
            <a:off x="6202424" y="1736929"/>
            <a:ext cx="3528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/>
              <a:t>가상 </a:t>
            </a:r>
            <a:r>
              <a:rPr lang="en-US" altLang="ko-KR" sz="2600" dirty="0"/>
              <a:t>F/S </a:t>
            </a:r>
            <a:r>
              <a:rPr lang="ko-KR" altLang="en-US" sz="2600" dirty="0"/>
              <a:t>인터페이스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0F3667-787B-4673-B27C-4C1AFCA0D0AE}"/>
              </a:ext>
            </a:extLst>
          </p:cNvPr>
          <p:cNvGrpSpPr/>
          <p:nvPr/>
        </p:nvGrpSpPr>
        <p:grpSpPr>
          <a:xfrm>
            <a:off x="5302324" y="2384629"/>
            <a:ext cx="4776311" cy="4060129"/>
            <a:chOff x="4990509" y="3400525"/>
            <a:chExt cx="5413598" cy="5149474"/>
          </a:xfrm>
        </p:grpSpPr>
        <p:sp>
          <p:nvSpPr>
            <p:cNvPr id="26" name="Virtual Filesystem">
              <a:extLst>
                <a:ext uri="{FF2B5EF4-FFF2-40B4-BE49-F238E27FC236}">
                  <a16:creationId xmlns:a16="http://schemas.microsoft.com/office/drawing/2014/main" id="{7B7F040A-A8EC-478D-8F69-A0849DB3FD93}"/>
                </a:ext>
              </a:extLst>
            </p:cNvPr>
            <p:cNvSpPr/>
            <p:nvPr/>
          </p:nvSpPr>
          <p:spPr>
            <a:xfrm>
              <a:off x="5287855" y="3400525"/>
              <a:ext cx="4818907" cy="834431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defRPr>
                  <a:solidFill>
                    <a:srgbClr val="FFFFFF"/>
                  </a:solidFill>
                  <a:latin typeface="Chalkboard SE Bold"/>
                  <a:ea typeface="Chalkboard SE Bold"/>
                  <a:cs typeface="Chalkboard SE Bold"/>
                  <a:sym typeface="Chalkboard SE Bold"/>
                </a:defRPr>
              </a:lvl1pPr>
            </a:lstStyle>
            <a:p>
              <a:r>
                <a:rPr sz="1800" dirty="0">
                  <a:latin typeface="+mn-ea"/>
                  <a:ea typeface="+mn-ea"/>
                </a:rPr>
                <a:t>Virtual Filesystem</a:t>
              </a:r>
            </a:p>
          </p:txBody>
        </p:sp>
        <p:pic>
          <p:nvPicPr>
            <p:cNvPr id="27" name="이미지" descr="이미지">
              <a:extLst>
                <a:ext uri="{FF2B5EF4-FFF2-40B4-BE49-F238E27FC236}">
                  <a16:creationId xmlns:a16="http://schemas.microsoft.com/office/drawing/2014/main" id="{E17E750A-F924-48DB-9148-25A0C4721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7469" y="7195925"/>
              <a:ext cx="1032479" cy="13422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" name="이미지" descr="이미지">
              <a:extLst>
                <a:ext uri="{FF2B5EF4-FFF2-40B4-BE49-F238E27FC236}">
                  <a16:creationId xmlns:a16="http://schemas.microsoft.com/office/drawing/2014/main" id="{6153D685-D792-4CAE-9F47-4106111F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530" y="7207777"/>
              <a:ext cx="1032479" cy="13422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9" name="이미지" descr="이미지">
              <a:extLst>
                <a:ext uri="{FF2B5EF4-FFF2-40B4-BE49-F238E27FC236}">
                  <a16:creationId xmlns:a16="http://schemas.microsoft.com/office/drawing/2014/main" id="{19CB0B8B-7650-4EC8-A22C-5BF0BD469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2930" y="7195925"/>
              <a:ext cx="1032479" cy="134222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0" name="이미지" descr="이미지">
              <a:extLst>
                <a:ext uri="{FF2B5EF4-FFF2-40B4-BE49-F238E27FC236}">
                  <a16:creationId xmlns:a16="http://schemas.microsoft.com/office/drawing/2014/main" id="{931389F5-9F4B-46C1-BCE2-58D542989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5330" y="7195925"/>
              <a:ext cx="1032479" cy="134222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" name="연결선">
              <a:extLst>
                <a:ext uri="{FF2B5EF4-FFF2-40B4-BE49-F238E27FC236}">
                  <a16:creationId xmlns:a16="http://schemas.microsoft.com/office/drawing/2014/main" id="{5935FDFE-4D82-4790-BA72-CCC6F44BEDFF}"/>
                </a:ext>
              </a:extLst>
            </p:cNvPr>
            <p:cNvSpPr/>
            <p:nvPr/>
          </p:nvSpPr>
          <p:spPr>
            <a:xfrm>
              <a:off x="5574030" y="5567680"/>
              <a:ext cx="4187190" cy="1628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66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선">
              <a:extLst>
                <a:ext uri="{FF2B5EF4-FFF2-40B4-BE49-F238E27FC236}">
                  <a16:creationId xmlns:a16="http://schemas.microsoft.com/office/drawing/2014/main" id="{A213A951-4FC4-4E77-8C85-0EA6E1FDBEF1}"/>
                </a:ext>
              </a:extLst>
            </p:cNvPr>
            <p:cNvSpPr/>
            <p:nvPr/>
          </p:nvSpPr>
          <p:spPr>
            <a:xfrm flipV="1">
              <a:off x="7583331" y="4239641"/>
              <a:ext cx="1" cy="1342222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3" name="IFilesystem">
              <a:extLst>
                <a:ext uri="{FF2B5EF4-FFF2-40B4-BE49-F238E27FC236}">
                  <a16:creationId xmlns:a16="http://schemas.microsoft.com/office/drawing/2014/main" id="{6D924D22-8509-43D4-8FB1-E5EB82B3C37B}"/>
                </a:ext>
              </a:extLst>
            </p:cNvPr>
            <p:cNvSpPr/>
            <p:nvPr/>
          </p:nvSpPr>
          <p:spPr>
            <a:xfrm>
              <a:off x="6791380" y="4506054"/>
              <a:ext cx="1552798" cy="83443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spcBef>
                  <a:spcPts val="2800"/>
                </a:spcBef>
                <a:defRPr sz="1800">
                  <a:solidFill>
                    <a:srgbClr val="222222"/>
                  </a:solidFill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r>
                <a:t>IFilesystem</a:t>
              </a:r>
            </a:p>
          </p:txBody>
        </p:sp>
        <p:sp>
          <p:nvSpPr>
            <p:cNvPr id="34" name="선">
              <a:extLst>
                <a:ext uri="{FF2B5EF4-FFF2-40B4-BE49-F238E27FC236}">
                  <a16:creationId xmlns:a16="http://schemas.microsoft.com/office/drawing/2014/main" id="{22036321-861C-49CD-8B8F-2F2A4D866E30}"/>
                </a:ext>
              </a:extLst>
            </p:cNvPr>
            <p:cNvSpPr/>
            <p:nvPr/>
          </p:nvSpPr>
          <p:spPr>
            <a:xfrm flipV="1">
              <a:off x="6937385" y="5560076"/>
              <a:ext cx="1" cy="16383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5" name="선">
              <a:extLst>
                <a:ext uri="{FF2B5EF4-FFF2-40B4-BE49-F238E27FC236}">
                  <a16:creationId xmlns:a16="http://schemas.microsoft.com/office/drawing/2014/main" id="{03AC75A5-DF8B-4040-AC64-FE1338EA2C0A}"/>
                </a:ext>
              </a:extLst>
            </p:cNvPr>
            <p:cNvSpPr/>
            <p:nvPr/>
          </p:nvSpPr>
          <p:spPr>
            <a:xfrm flipV="1">
              <a:off x="8373839" y="5560076"/>
              <a:ext cx="1" cy="16383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6" name="FAT32">
              <a:extLst>
                <a:ext uri="{FF2B5EF4-FFF2-40B4-BE49-F238E27FC236}">
                  <a16:creationId xmlns:a16="http://schemas.microsoft.com/office/drawing/2014/main" id="{5FC8AB52-252E-40AD-92CC-637722F3F8D9}"/>
                </a:ext>
              </a:extLst>
            </p:cNvPr>
            <p:cNvSpPr/>
            <p:nvPr/>
          </p:nvSpPr>
          <p:spPr>
            <a:xfrm>
              <a:off x="4990509" y="5877654"/>
              <a:ext cx="1146399" cy="8344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spcBef>
                  <a:spcPts val="2800"/>
                </a:spcBef>
                <a:defRPr sz="1800">
                  <a:solidFill>
                    <a:srgbClr val="222222"/>
                  </a:solidFill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r>
                <a:rPr sz="1400" dirty="0">
                  <a:latin typeface="+mn-ea"/>
                  <a:ea typeface="+mn-ea"/>
                </a:rPr>
                <a:t>FAT32</a:t>
              </a:r>
            </a:p>
          </p:txBody>
        </p:sp>
        <p:sp>
          <p:nvSpPr>
            <p:cNvPr id="37" name="YAFFS">
              <a:extLst>
                <a:ext uri="{FF2B5EF4-FFF2-40B4-BE49-F238E27FC236}">
                  <a16:creationId xmlns:a16="http://schemas.microsoft.com/office/drawing/2014/main" id="{3360C960-45E1-4695-B891-3F0FAD263539}"/>
                </a:ext>
              </a:extLst>
            </p:cNvPr>
            <p:cNvSpPr/>
            <p:nvPr/>
          </p:nvSpPr>
          <p:spPr>
            <a:xfrm>
              <a:off x="6343570" y="5877654"/>
              <a:ext cx="1146399" cy="8344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spcBef>
                  <a:spcPts val="2800"/>
                </a:spcBef>
                <a:defRPr sz="1800">
                  <a:solidFill>
                    <a:srgbClr val="222222"/>
                  </a:solidFill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r>
                <a:rPr sz="1400">
                  <a:latin typeface="+mn-ea"/>
                  <a:ea typeface="+mn-ea"/>
                </a:rPr>
                <a:t>YAFFS</a:t>
              </a:r>
            </a:p>
          </p:txBody>
        </p:sp>
        <p:sp>
          <p:nvSpPr>
            <p:cNvPr id="38" name="Ext">
              <a:extLst>
                <a:ext uri="{FF2B5EF4-FFF2-40B4-BE49-F238E27FC236}">
                  <a16:creationId xmlns:a16="http://schemas.microsoft.com/office/drawing/2014/main" id="{9BEE519A-DE0D-4B96-9C7D-A9847D0FB27D}"/>
                </a:ext>
              </a:extLst>
            </p:cNvPr>
            <p:cNvSpPr/>
            <p:nvPr/>
          </p:nvSpPr>
          <p:spPr>
            <a:xfrm>
              <a:off x="7765970" y="5877654"/>
              <a:ext cx="1146399" cy="8344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spcBef>
                  <a:spcPts val="2800"/>
                </a:spcBef>
                <a:defRPr sz="1800">
                  <a:solidFill>
                    <a:srgbClr val="222222"/>
                  </a:solidFill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r>
                <a:rPr sz="1400" dirty="0">
                  <a:latin typeface="+mn-ea"/>
                  <a:ea typeface="+mn-ea"/>
                </a:rPr>
                <a:t>Ext</a:t>
              </a:r>
            </a:p>
          </p:txBody>
        </p:sp>
        <p:sp>
          <p:nvSpPr>
            <p:cNvPr id="39" name="Kakao.db">
              <a:extLst>
                <a:ext uri="{FF2B5EF4-FFF2-40B4-BE49-F238E27FC236}">
                  <a16:creationId xmlns:a16="http://schemas.microsoft.com/office/drawing/2014/main" id="{F63B7C05-27DD-4F57-BE12-B2D7B4642EEE}"/>
                </a:ext>
              </a:extLst>
            </p:cNvPr>
            <p:cNvSpPr/>
            <p:nvPr/>
          </p:nvSpPr>
          <p:spPr>
            <a:xfrm>
              <a:off x="9257709" y="5864954"/>
              <a:ext cx="1146398" cy="8344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spcBef>
                  <a:spcPts val="2800"/>
                </a:spcBef>
                <a:defRPr sz="1800">
                  <a:solidFill>
                    <a:srgbClr val="222222"/>
                  </a:solidFill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r>
                <a:rPr sz="1400" dirty="0" err="1">
                  <a:latin typeface="+mn-ea"/>
                  <a:ea typeface="+mn-ea"/>
                </a:rPr>
                <a:t>Kakao.db</a:t>
              </a:r>
              <a:endParaRPr sz="14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5295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02333"/>
            <a:ext cx="10441160" cy="458006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사용자 인터페이스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F/S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인터페이스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en-US" altLang="ko-KR" dirty="0"/>
              <a:t>F/S </a:t>
            </a:r>
            <a:r>
              <a:rPr lang="ko-KR" altLang="en-US" dirty="0"/>
              <a:t>스트림 인터페이스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가상 파일시스템 구성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가상 파일시스템</a:t>
            </a:r>
          </a:p>
        </p:txBody>
      </p:sp>
      <p:sp>
        <p:nvSpPr>
          <p:cNvPr id="10" name="직사각형">
            <a:extLst>
              <a:ext uri="{FF2B5EF4-FFF2-40B4-BE49-F238E27FC236}">
                <a16:creationId xmlns:a16="http://schemas.microsoft.com/office/drawing/2014/main" id="{86723CA3-3687-4E12-9048-F907F2F8ED03}"/>
              </a:ext>
            </a:extLst>
          </p:cNvPr>
          <p:cNvSpPr/>
          <p:nvPr/>
        </p:nvSpPr>
        <p:spPr>
          <a:xfrm>
            <a:off x="4310690" y="5496048"/>
            <a:ext cx="1224136" cy="584897"/>
          </a:xfrm>
          <a:prstGeom prst="rect">
            <a:avLst/>
          </a:prstGeom>
          <a:solidFill>
            <a:srgbClr val="FFFFFF">
              <a:alpha val="8686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pic>
        <p:nvPicPr>
          <p:cNvPr id="11" name="스크린샷 2017-08-09 오전 10.21.25.png" descr="스크린샷 2017-08-09 오전 10.21.25.png">
            <a:extLst>
              <a:ext uri="{FF2B5EF4-FFF2-40B4-BE49-F238E27FC236}">
                <a16:creationId xmlns:a16="http://schemas.microsoft.com/office/drawing/2014/main" id="{D88391AB-10E7-4875-B140-41B23648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28" y="2494776"/>
            <a:ext cx="7047625" cy="408762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815E92-6CCE-4602-996C-06777776DB7C}"/>
              </a:ext>
            </a:extLst>
          </p:cNvPr>
          <p:cNvSpPr txBox="1"/>
          <p:nvPr/>
        </p:nvSpPr>
        <p:spPr>
          <a:xfrm>
            <a:off x="5878388" y="1958527"/>
            <a:ext cx="35283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F/S </a:t>
            </a:r>
            <a:r>
              <a:rPr lang="ko-KR" altLang="en-US" sz="2600" dirty="0"/>
              <a:t>스트림 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647583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x159087384">
            <a:extLst>
              <a:ext uri="{FF2B5EF4-FFF2-40B4-BE49-F238E27FC236}">
                <a16:creationId xmlns:a16="http://schemas.microsoft.com/office/drawing/2014/main" id="{BC65AC4A-1D0C-7741-AC9E-4C4E2D0B9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0276" y="2403213"/>
            <a:ext cx="2448272" cy="108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6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183745378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23" y="2002333"/>
            <a:ext cx="11233248" cy="4594225"/>
          </a:xfrm>
        </p:spPr>
        <p:txBody>
          <a:bodyPr>
            <a:normAutofit fontScale="77500" lnSpcReduction="20000"/>
          </a:bodyPr>
          <a:lstStyle/>
          <a:p>
            <a:pPr marL="288000" indent="-288000"/>
            <a:r>
              <a:rPr lang="ko-KR" altLang="en-US" sz="1600" dirty="0" err="1"/>
              <a:t>슬랙이란</a:t>
            </a:r>
            <a:r>
              <a:rPr lang="ko-KR" altLang="en-US" sz="1600" dirty="0"/>
              <a:t> 무엇인가</a:t>
            </a:r>
            <a:r>
              <a:rPr lang="en-US" altLang="ko-KR" sz="1600" dirty="0"/>
              <a:t>? </a:t>
            </a:r>
            <a:r>
              <a:rPr lang="ko-KR" altLang="en-US" sz="1600" dirty="0"/>
              <a:t>어떤 종류의 </a:t>
            </a:r>
            <a:r>
              <a:rPr lang="ko-KR" altLang="en-US" sz="1600" dirty="0" err="1"/>
              <a:t>슬랙이</a:t>
            </a:r>
            <a:r>
              <a:rPr lang="ko-KR" altLang="en-US" sz="1600" dirty="0"/>
              <a:t> 있는가</a:t>
            </a:r>
            <a:r>
              <a:rPr lang="en-US" altLang="ko-KR" sz="1600" dirty="0"/>
              <a:t>? (10)</a:t>
            </a:r>
          </a:p>
          <a:p>
            <a:pPr marL="288000" indent="-288000"/>
            <a:r>
              <a:rPr lang="ko-KR" altLang="en-US" sz="1600" dirty="0" err="1"/>
              <a:t>아이노드에</a:t>
            </a:r>
            <a:r>
              <a:rPr lang="ko-KR" altLang="en-US" sz="1600" dirty="0"/>
              <a:t> 파일의 경로가 없는 이유는 무엇인가</a:t>
            </a:r>
            <a:r>
              <a:rPr lang="en-US" altLang="ko-KR" sz="1600" dirty="0"/>
              <a:t>? (5)</a:t>
            </a:r>
          </a:p>
          <a:p>
            <a:pPr marL="288000" indent="-288000"/>
            <a:r>
              <a:rPr lang="ko-KR" altLang="en-US" sz="1600" dirty="0" err="1"/>
              <a:t>아이노드에</a:t>
            </a:r>
            <a:r>
              <a:rPr lang="ko-KR" altLang="en-US" sz="1600" dirty="0"/>
              <a:t> 아이노드 번호가 없는 이유는 무엇인가</a:t>
            </a:r>
            <a:r>
              <a:rPr lang="en-US" altLang="ko-KR" sz="1600" dirty="0"/>
              <a:t>?</a:t>
            </a:r>
            <a:r>
              <a:rPr lang="ko-KR" altLang="en-US" sz="1600" dirty="0"/>
              <a:t> </a:t>
            </a:r>
            <a:r>
              <a:rPr lang="en-US" altLang="ko-KR" sz="1600" dirty="0"/>
              <a:t>(5)</a:t>
            </a:r>
          </a:p>
          <a:p>
            <a:pPr marL="288000" indent="-288000"/>
            <a:r>
              <a:rPr lang="en-US" altLang="ko-KR" sz="1600" dirty="0"/>
              <a:t>Ext </a:t>
            </a:r>
            <a:r>
              <a:rPr lang="ko-KR" altLang="en-US" sz="1600" dirty="0"/>
              <a:t>파일시스템에서 블록 포인터 방식과 </a:t>
            </a:r>
            <a:r>
              <a:rPr lang="ko-KR" altLang="en-US" sz="1600" dirty="0" err="1"/>
              <a:t>익스텐트</a:t>
            </a:r>
            <a:r>
              <a:rPr lang="ko-KR" altLang="en-US" sz="1600" dirty="0"/>
              <a:t> 방식의 장단점을 </a:t>
            </a:r>
            <a:r>
              <a:rPr lang="ko-KR" altLang="en-US" sz="1600" dirty="0" err="1"/>
              <a:t>비교하시오</a:t>
            </a:r>
            <a:r>
              <a:rPr lang="en-US" altLang="ko-KR" sz="1600" dirty="0"/>
              <a:t>.(20)</a:t>
            </a:r>
          </a:p>
          <a:p>
            <a:pPr marL="288000" indent="-288000"/>
            <a:r>
              <a:rPr lang="ko-KR" altLang="en-US" sz="1600" dirty="0"/>
              <a:t>디렉토리 엔트리가 표현하는 가장 중요한 정보는 무엇인가</a:t>
            </a:r>
            <a:r>
              <a:rPr lang="en-US" altLang="ko-KR" sz="1600" dirty="0"/>
              <a:t>? (5)</a:t>
            </a:r>
          </a:p>
          <a:p>
            <a:pPr marL="288000" indent="-288000"/>
            <a:r>
              <a:rPr lang="ko-KR" altLang="en-US" sz="1600" dirty="0"/>
              <a:t>저널을 분석해서 얻을 수 있는 정보는 무엇인가</a:t>
            </a:r>
            <a:r>
              <a:rPr lang="en-US" altLang="ko-KR" sz="1600" dirty="0"/>
              <a:t>? (10)</a:t>
            </a:r>
          </a:p>
          <a:p>
            <a:pPr marL="288000" indent="-288000"/>
            <a:r>
              <a:rPr lang="ko-KR" altLang="en-US" sz="1600" dirty="0"/>
              <a:t>일반적인 파일시스템의 </a:t>
            </a:r>
            <a:r>
              <a:rPr lang="ko-KR" altLang="en-US" sz="1600" dirty="0" err="1"/>
              <a:t>수퍼블록에</a:t>
            </a:r>
            <a:r>
              <a:rPr lang="ko-KR" altLang="en-US" sz="1600" dirty="0"/>
              <a:t> 존재하는 정보에 대해서 </a:t>
            </a:r>
            <a:r>
              <a:rPr lang="ko-KR" altLang="en-US" sz="1600" dirty="0" err="1"/>
              <a:t>기술하시오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(30)</a:t>
            </a:r>
          </a:p>
          <a:p>
            <a:pPr marL="288000" indent="-288000"/>
            <a:r>
              <a:rPr lang="en-US" altLang="ko-KR" sz="1600" dirty="0" err="1"/>
              <a:t>exFAT</a:t>
            </a:r>
            <a:r>
              <a:rPr lang="ko-KR" altLang="en-US" sz="1600" dirty="0"/>
              <a:t>에서 발견된 파일이 핸드폰에서 직접 녹화한 것인지 다른 곳에서 복사한 것인지를 어떻게 판단할 수 있는가</a:t>
            </a:r>
            <a:r>
              <a:rPr lang="en-US" altLang="ko-KR" sz="1600" dirty="0"/>
              <a:t>? (20)</a:t>
            </a:r>
          </a:p>
          <a:p>
            <a:pPr marL="288000" indent="-288000"/>
            <a:r>
              <a:rPr lang="ko-KR" altLang="en-US" sz="1600" dirty="0"/>
              <a:t>피지컬 획득 시 아이노드 테이블을 읽는 중 오류가 발생해서 일부 파일이 복원되지 않은 경우가 생겼다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경우 어떻게 대처해서 누락되는 활성 파일을 분석할  수 있는가</a:t>
            </a:r>
            <a:r>
              <a:rPr lang="en-US" altLang="ko-KR" sz="1600" dirty="0"/>
              <a:t>? (30)</a:t>
            </a:r>
          </a:p>
          <a:p>
            <a:pPr marL="288000" indent="-288000"/>
            <a:r>
              <a:rPr lang="en-US" altLang="ko-KR" sz="1600" dirty="0"/>
              <a:t>Sparse File</a:t>
            </a:r>
            <a:r>
              <a:rPr lang="ko-KR" altLang="en-US" sz="1600" dirty="0"/>
              <a:t> 이란 무엇인가</a:t>
            </a:r>
            <a:r>
              <a:rPr lang="en-US" altLang="ko-KR" sz="1600" dirty="0"/>
              <a:t>?(10)</a:t>
            </a:r>
          </a:p>
          <a:p>
            <a:pPr marL="288000" indent="-288000"/>
            <a:r>
              <a:rPr lang="ko-KR" altLang="en-US" sz="1600" dirty="0"/>
              <a:t>동일 증거물에서 로지컬 획득 이미지가 피지컬 획득 이미지보다 더 큰 경우가 생겼다면 어떤 이유에서 발생하는지 </a:t>
            </a:r>
            <a:r>
              <a:rPr lang="ko-KR" altLang="en-US" sz="1600" dirty="0" err="1"/>
              <a:t>설명하시오</a:t>
            </a:r>
            <a:r>
              <a:rPr lang="en-US" altLang="ko-KR" sz="1600" dirty="0"/>
              <a:t>.(20)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테스트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파일시스템 포렌식</a:t>
            </a:r>
          </a:p>
        </p:txBody>
      </p:sp>
    </p:spTree>
    <p:extLst>
      <p:ext uri="{BB962C8B-B14F-4D97-AF65-F5344CB8AC3E}">
        <p14:creationId xmlns:p14="http://schemas.microsoft.com/office/powerpoint/2010/main" val="124616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파일시스템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3C27F5D-2B0D-4D25-83E9-ED8F323BF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06180" y="2039378"/>
            <a:ext cx="7796851" cy="3438326"/>
          </a:xfrm>
        </p:spPr>
        <p:txBody>
          <a:bodyPr>
            <a:normAutofit/>
          </a:bodyPr>
          <a:lstStyle/>
          <a:p>
            <a:pPr lvl="1" indent="-288000">
              <a:defRPr sz="3000"/>
            </a:pPr>
            <a:r>
              <a:rPr lang="ko-KR" altLang="en-US" sz="3000" dirty="0">
                <a:latin typeface="+mn-ea"/>
              </a:rPr>
              <a:t>파티션</a:t>
            </a:r>
            <a:br>
              <a:rPr lang="ko-KR" altLang="en-US" sz="2400" dirty="0">
                <a:latin typeface="+mn-ea"/>
              </a:rPr>
            </a:br>
            <a:r>
              <a:rPr lang="ko-KR" altLang="en-US" sz="2400" dirty="0">
                <a:latin typeface="+mn-ea"/>
              </a:rPr>
              <a:t>물리적으로 연속된 섹터의 모임</a:t>
            </a:r>
            <a:endParaRPr lang="en-US" altLang="ko-KR" sz="2400" dirty="0">
              <a:latin typeface="+mn-ea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03751078-1562-4218-BF91-7A7DFA384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664AB5-98E7-F44D-81A5-3F9BED6E8954}"/>
              </a:ext>
            </a:extLst>
          </p:cNvPr>
          <p:cNvGrpSpPr/>
          <p:nvPr/>
        </p:nvGrpSpPr>
        <p:grpSpPr>
          <a:xfrm>
            <a:off x="660294" y="2160953"/>
            <a:ext cx="2913838" cy="3715525"/>
            <a:chOff x="660294" y="2160953"/>
            <a:chExt cx="2913838" cy="3715525"/>
          </a:xfrm>
        </p:grpSpPr>
        <p:sp>
          <p:nvSpPr>
            <p:cNvPr id="16" name="선">
              <a:extLst>
                <a:ext uri="{FF2B5EF4-FFF2-40B4-BE49-F238E27FC236}">
                  <a16:creationId xmlns:a16="http://schemas.microsoft.com/office/drawing/2014/main" id="{0224E1E2-147F-9042-B3A7-94D5C66AFD78}"/>
                </a:ext>
              </a:extLst>
            </p:cNvPr>
            <p:cNvSpPr/>
            <p:nvPr/>
          </p:nvSpPr>
          <p:spPr>
            <a:xfrm rot="10800000" flipH="1">
              <a:off x="2862729" y="2341399"/>
              <a:ext cx="711403" cy="338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9" name="직사각형">
              <a:extLst>
                <a:ext uri="{FF2B5EF4-FFF2-40B4-BE49-F238E27FC236}">
                  <a16:creationId xmlns:a16="http://schemas.microsoft.com/office/drawing/2014/main" id="{4F178FF1-C912-CE42-B268-FD1541F65F24}"/>
                </a:ext>
              </a:extLst>
            </p:cNvPr>
            <p:cNvSpPr/>
            <p:nvPr/>
          </p:nvSpPr>
          <p:spPr>
            <a:xfrm>
              <a:off x="660294" y="2160953"/>
              <a:ext cx="2158564" cy="3699150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0" name="partition table">
              <a:extLst>
                <a:ext uri="{FF2B5EF4-FFF2-40B4-BE49-F238E27FC236}">
                  <a16:creationId xmlns:a16="http://schemas.microsoft.com/office/drawing/2014/main" id="{27B8DC15-87C3-5F42-857A-B156798F5C89}"/>
                </a:ext>
              </a:extLst>
            </p:cNvPr>
            <p:cNvSpPr/>
            <p:nvPr/>
          </p:nvSpPr>
          <p:spPr>
            <a:xfrm>
              <a:off x="730248" y="2220191"/>
              <a:ext cx="2152467" cy="467520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latin typeface="DIN Condensed" pitchFamily="2" charset="0"/>
                </a:rPr>
                <a:t>P</a:t>
              </a:r>
              <a:r>
                <a:rPr sz="2000" dirty="0">
                  <a:latin typeface="DIN Condensed" pitchFamily="2" charset="0"/>
                </a:rPr>
                <a:t>artition </a:t>
              </a:r>
              <a:r>
                <a:rPr lang="en-US" sz="2000" dirty="0">
                  <a:latin typeface="DIN Condensed" pitchFamily="2" charset="0"/>
                </a:rPr>
                <a:t>T</a:t>
              </a:r>
              <a:r>
                <a:rPr sz="2000" dirty="0">
                  <a:latin typeface="DIN Condensed" pitchFamily="2" charset="0"/>
                </a:rPr>
                <a:t>able</a:t>
              </a:r>
            </a:p>
          </p:txBody>
        </p:sp>
        <p:sp>
          <p:nvSpPr>
            <p:cNvPr id="31" name="system">
              <a:extLst>
                <a:ext uri="{FF2B5EF4-FFF2-40B4-BE49-F238E27FC236}">
                  <a16:creationId xmlns:a16="http://schemas.microsoft.com/office/drawing/2014/main" id="{D9B23E69-6C21-0945-A6EA-9CE63A98B1F2}"/>
                </a:ext>
              </a:extLst>
            </p:cNvPr>
            <p:cNvSpPr/>
            <p:nvPr/>
          </p:nvSpPr>
          <p:spPr>
            <a:xfrm>
              <a:off x="730247" y="2745126"/>
              <a:ext cx="2158564" cy="467520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S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ystem</a:t>
              </a:r>
            </a:p>
          </p:txBody>
        </p:sp>
        <p:sp>
          <p:nvSpPr>
            <p:cNvPr id="32" name="cache">
              <a:extLst>
                <a:ext uri="{FF2B5EF4-FFF2-40B4-BE49-F238E27FC236}">
                  <a16:creationId xmlns:a16="http://schemas.microsoft.com/office/drawing/2014/main" id="{F01F0F4F-7DC4-D041-B264-C43A62342E67}"/>
                </a:ext>
              </a:extLst>
            </p:cNvPr>
            <p:cNvSpPr/>
            <p:nvPr/>
          </p:nvSpPr>
          <p:spPr>
            <a:xfrm>
              <a:off x="730247" y="3270060"/>
              <a:ext cx="2158564" cy="467520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C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ache</a:t>
              </a:r>
            </a:p>
          </p:txBody>
        </p:sp>
        <p:sp>
          <p:nvSpPr>
            <p:cNvPr id="33" name="data Partition">
              <a:extLst>
                <a:ext uri="{FF2B5EF4-FFF2-40B4-BE49-F238E27FC236}">
                  <a16:creationId xmlns:a16="http://schemas.microsoft.com/office/drawing/2014/main" id="{72A99D59-7632-3043-9428-CB93C44A2EC1}"/>
                </a:ext>
              </a:extLst>
            </p:cNvPr>
            <p:cNvSpPr/>
            <p:nvPr/>
          </p:nvSpPr>
          <p:spPr>
            <a:xfrm>
              <a:off x="730247" y="3794995"/>
              <a:ext cx="2158564" cy="1714241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D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ata Partition</a:t>
              </a:r>
            </a:p>
          </p:txBody>
        </p:sp>
        <p:sp>
          <p:nvSpPr>
            <p:cNvPr id="34" name="…">
              <a:extLst>
                <a:ext uri="{FF2B5EF4-FFF2-40B4-BE49-F238E27FC236}">
                  <a16:creationId xmlns:a16="http://schemas.microsoft.com/office/drawing/2014/main" id="{FF6E992C-081D-6341-8F13-3C065432BB9B}"/>
                </a:ext>
              </a:extLst>
            </p:cNvPr>
            <p:cNvSpPr/>
            <p:nvPr/>
          </p:nvSpPr>
          <p:spPr>
            <a:xfrm>
              <a:off x="730247" y="5566650"/>
              <a:ext cx="2158564" cy="309828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sz="2400">
                  <a:solidFill>
                    <a:schemeClr val="bg1"/>
                  </a:solidFill>
                  <a:latin typeface="DIN Condensed" pitchFamily="2" charset="0"/>
                </a:rPr>
                <a:t>…</a:t>
              </a:r>
            </a:p>
          </p:txBody>
        </p:sp>
        <p:sp>
          <p:nvSpPr>
            <p:cNvPr id="35" name="선">
              <a:extLst>
                <a:ext uri="{FF2B5EF4-FFF2-40B4-BE49-F238E27FC236}">
                  <a16:creationId xmlns:a16="http://schemas.microsoft.com/office/drawing/2014/main" id="{02AD8EF6-8F37-2042-AFD6-04CCDB8991CD}"/>
                </a:ext>
              </a:extLst>
            </p:cNvPr>
            <p:cNvSpPr/>
            <p:nvPr/>
          </p:nvSpPr>
          <p:spPr>
            <a:xfrm rot="10800000" flipH="1">
              <a:off x="2882716" y="2441648"/>
              <a:ext cx="571497" cy="216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6" name="선">
              <a:extLst>
                <a:ext uri="{FF2B5EF4-FFF2-40B4-BE49-F238E27FC236}">
                  <a16:creationId xmlns:a16="http://schemas.microsoft.com/office/drawing/2014/main" id="{35CBBD8F-0E97-9848-A532-9E59B2D8A2E4}"/>
                </a:ext>
              </a:extLst>
            </p:cNvPr>
            <p:cNvSpPr/>
            <p:nvPr/>
          </p:nvSpPr>
          <p:spPr>
            <a:xfrm rot="10800000" flipH="1">
              <a:off x="2882716" y="2540073"/>
              <a:ext cx="441583" cy="97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7" name="선">
              <a:extLst>
                <a:ext uri="{FF2B5EF4-FFF2-40B4-BE49-F238E27FC236}">
                  <a16:creationId xmlns:a16="http://schemas.microsoft.com/office/drawing/2014/main" id="{2135BD2D-BB75-3147-93AE-7FE66398A9F9}"/>
                </a:ext>
              </a:extLst>
            </p:cNvPr>
            <p:cNvSpPr/>
            <p:nvPr/>
          </p:nvSpPr>
          <p:spPr>
            <a:xfrm rot="10800000" flipH="1">
              <a:off x="2882716" y="2638498"/>
              <a:ext cx="341650" cy="346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66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파일시스템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3C27F5D-2B0D-4D25-83E9-ED8F323BF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06180" y="2039378"/>
            <a:ext cx="8351473" cy="3438326"/>
          </a:xfrm>
        </p:spPr>
        <p:txBody>
          <a:bodyPr>
            <a:normAutofit/>
          </a:bodyPr>
          <a:lstStyle/>
          <a:p>
            <a:pPr lvl="1" indent="-288000">
              <a:defRPr sz="3000"/>
            </a:pP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파티션</a:t>
            </a:r>
            <a:b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</a:b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물리적으로 연속된 섹터의 모임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 lvl="1" indent="-288000">
              <a:defRPr sz="3000"/>
            </a:pPr>
            <a:r>
              <a:rPr lang="ko-KR" altLang="en-US" sz="3000" dirty="0">
                <a:latin typeface="+mn-ea"/>
              </a:rPr>
              <a:t>볼륨</a:t>
            </a:r>
            <a:br>
              <a:rPr lang="ko-KR" altLang="en-US" sz="2400" dirty="0">
                <a:latin typeface="+mn-ea"/>
              </a:rPr>
            </a:br>
            <a:r>
              <a:rPr lang="ko-KR" altLang="en-US" sz="2400" dirty="0">
                <a:solidFill>
                  <a:srgbClr val="0070C0"/>
                </a:solidFill>
                <a:latin typeface="+mn-ea"/>
              </a:rPr>
              <a:t>논리적</a:t>
            </a:r>
            <a:r>
              <a:rPr lang="ko-KR" altLang="en-US" sz="2400" dirty="0">
                <a:latin typeface="+mn-ea"/>
              </a:rPr>
              <a:t>인 섹터의 모임</a:t>
            </a:r>
            <a:br>
              <a:rPr lang="ko-KR" altLang="en-US" sz="2400" dirty="0">
                <a:latin typeface="+mn-ea"/>
              </a:rPr>
            </a:br>
            <a:r>
              <a:rPr lang="ko-KR" altLang="en-US" sz="2400" dirty="0">
                <a:latin typeface="+mn-ea"/>
              </a:rPr>
              <a:t>파티션 </a:t>
            </a:r>
            <a:r>
              <a:rPr lang="ko-KR" altLang="en-US" sz="2400" b="1" dirty="0">
                <a:latin typeface="+mn-ea"/>
                <a:cs typeface="Avenir Next Regular"/>
                <a:sym typeface="Avenir Next Regular"/>
              </a:rPr>
              <a:t>⊆</a:t>
            </a:r>
            <a:r>
              <a:rPr lang="ko-KR" altLang="en-US" sz="2400" dirty="0">
                <a:latin typeface="+mn-ea"/>
              </a:rPr>
              <a:t> 볼륨</a:t>
            </a:r>
            <a:r>
              <a:rPr lang="ko-KR" altLang="en-US" sz="2400" b="1" dirty="0">
                <a:solidFill>
                  <a:srgbClr val="FFFFFF"/>
                </a:solidFill>
                <a:latin typeface="+mn-ea"/>
                <a:cs typeface="Avenir Next Regular"/>
                <a:sym typeface="Avenir Next Regular"/>
              </a:rPr>
              <a:t> ⊆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1D3EEA-4EFA-42EA-8766-D703FB29948C}"/>
              </a:ext>
            </a:extLst>
          </p:cNvPr>
          <p:cNvGrpSpPr/>
          <p:nvPr/>
        </p:nvGrpSpPr>
        <p:grpSpPr>
          <a:xfrm>
            <a:off x="8758708" y="4007078"/>
            <a:ext cx="2885295" cy="2198622"/>
            <a:chOff x="7372700" y="6949441"/>
            <a:chExt cx="2885295" cy="2198622"/>
          </a:xfrm>
        </p:grpSpPr>
        <p:pic>
          <p:nvPicPr>
            <p:cNvPr id="17" name="Hard Drive.png" descr="Hard Drive.png">
              <a:extLst>
                <a:ext uri="{FF2B5EF4-FFF2-40B4-BE49-F238E27FC236}">
                  <a16:creationId xmlns:a16="http://schemas.microsoft.com/office/drawing/2014/main" id="{9A81E1BC-FE30-4115-B230-7CD7512A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2700" y="6949441"/>
              <a:ext cx="1323943" cy="132394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Hard Drive.png" descr="Hard Drive.png">
              <a:extLst>
                <a:ext uri="{FF2B5EF4-FFF2-40B4-BE49-F238E27FC236}">
                  <a16:creationId xmlns:a16="http://schemas.microsoft.com/office/drawing/2014/main" id="{80A8AC55-E534-4D05-85C5-4B01BFB72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4052" y="6949441"/>
              <a:ext cx="1323943" cy="132394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연결선">
              <a:extLst>
                <a:ext uri="{FF2B5EF4-FFF2-40B4-BE49-F238E27FC236}">
                  <a16:creationId xmlns:a16="http://schemas.microsoft.com/office/drawing/2014/main" id="{53B3960A-CA3E-4E94-922D-C5633FDDFD34}"/>
                </a:ext>
              </a:extLst>
            </p:cNvPr>
            <p:cNvSpPr/>
            <p:nvPr/>
          </p:nvSpPr>
          <p:spPr>
            <a:xfrm>
              <a:off x="8039100" y="8195310"/>
              <a:ext cx="1560831" cy="433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볼륨">
              <a:extLst>
                <a:ext uri="{FF2B5EF4-FFF2-40B4-BE49-F238E27FC236}">
                  <a16:creationId xmlns:a16="http://schemas.microsoft.com/office/drawing/2014/main" id="{2780E49B-5B00-43FD-9044-A1213BC4947B}"/>
                </a:ext>
              </a:extLst>
            </p:cNvPr>
            <p:cNvSpPr txBox="1"/>
            <p:nvPr/>
          </p:nvSpPr>
          <p:spPr>
            <a:xfrm>
              <a:off x="8597739" y="8737694"/>
              <a:ext cx="532197" cy="4103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sz="2000" dirty="0" err="1">
                  <a:solidFill>
                    <a:schemeClr val="tx1"/>
                  </a:solidFill>
                  <a:latin typeface="+mn-ea"/>
                </a:rPr>
                <a:t>볼륨</a:t>
              </a:r>
              <a:endParaRPr sz="20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23863604-0B69-42B1-8511-280B14C5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F212BC-9B9C-5548-843C-66FC59567E4C}"/>
              </a:ext>
            </a:extLst>
          </p:cNvPr>
          <p:cNvGrpSpPr/>
          <p:nvPr/>
        </p:nvGrpSpPr>
        <p:grpSpPr>
          <a:xfrm>
            <a:off x="660294" y="2160953"/>
            <a:ext cx="2913838" cy="3715525"/>
            <a:chOff x="660294" y="2160953"/>
            <a:chExt cx="2913838" cy="3715525"/>
          </a:xfrm>
        </p:grpSpPr>
        <p:sp>
          <p:nvSpPr>
            <p:cNvPr id="34" name="선">
              <a:extLst>
                <a:ext uri="{FF2B5EF4-FFF2-40B4-BE49-F238E27FC236}">
                  <a16:creationId xmlns:a16="http://schemas.microsoft.com/office/drawing/2014/main" id="{30F92D93-4859-7947-BFE3-4957BB6A6E36}"/>
                </a:ext>
              </a:extLst>
            </p:cNvPr>
            <p:cNvSpPr/>
            <p:nvPr/>
          </p:nvSpPr>
          <p:spPr>
            <a:xfrm rot="10800000" flipH="1">
              <a:off x="2862729" y="2341399"/>
              <a:ext cx="711403" cy="338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5" name="직사각형">
              <a:extLst>
                <a:ext uri="{FF2B5EF4-FFF2-40B4-BE49-F238E27FC236}">
                  <a16:creationId xmlns:a16="http://schemas.microsoft.com/office/drawing/2014/main" id="{7D843F6F-D000-B94B-834F-77A920AB1710}"/>
                </a:ext>
              </a:extLst>
            </p:cNvPr>
            <p:cNvSpPr/>
            <p:nvPr/>
          </p:nvSpPr>
          <p:spPr>
            <a:xfrm>
              <a:off x="660294" y="2160953"/>
              <a:ext cx="2158564" cy="3699150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6" name="partition table">
              <a:extLst>
                <a:ext uri="{FF2B5EF4-FFF2-40B4-BE49-F238E27FC236}">
                  <a16:creationId xmlns:a16="http://schemas.microsoft.com/office/drawing/2014/main" id="{733F043A-0C20-E04A-9E21-4E538E845279}"/>
                </a:ext>
              </a:extLst>
            </p:cNvPr>
            <p:cNvSpPr/>
            <p:nvPr/>
          </p:nvSpPr>
          <p:spPr>
            <a:xfrm>
              <a:off x="730248" y="2220191"/>
              <a:ext cx="2152467" cy="467520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latin typeface="DIN Condensed" pitchFamily="2" charset="0"/>
                </a:rPr>
                <a:t>P</a:t>
              </a:r>
              <a:r>
                <a:rPr sz="2000" dirty="0">
                  <a:latin typeface="DIN Condensed" pitchFamily="2" charset="0"/>
                </a:rPr>
                <a:t>artition </a:t>
              </a:r>
              <a:r>
                <a:rPr lang="en-US" sz="2000" dirty="0">
                  <a:latin typeface="DIN Condensed" pitchFamily="2" charset="0"/>
                </a:rPr>
                <a:t>T</a:t>
              </a:r>
              <a:r>
                <a:rPr sz="2000" dirty="0">
                  <a:latin typeface="DIN Condensed" pitchFamily="2" charset="0"/>
                </a:rPr>
                <a:t>able</a:t>
              </a:r>
            </a:p>
          </p:txBody>
        </p:sp>
        <p:sp>
          <p:nvSpPr>
            <p:cNvPr id="37" name="system">
              <a:extLst>
                <a:ext uri="{FF2B5EF4-FFF2-40B4-BE49-F238E27FC236}">
                  <a16:creationId xmlns:a16="http://schemas.microsoft.com/office/drawing/2014/main" id="{6100BB5C-0AD9-EA43-AD20-77496E6987B7}"/>
                </a:ext>
              </a:extLst>
            </p:cNvPr>
            <p:cNvSpPr/>
            <p:nvPr/>
          </p:nvSpPr>
          <p:spPr>
            <a:xfrm>
              <a:off x="730247" y="2745126"/>
              <a:ext cx="2158564" cy="467520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S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ystem</a:t>
              </a:r>
            </a:p>
          </p:txBody>
        </p:sp>
        <p:sp>
          <p:nvSpPr>
            <p:cNvPr id="38" name="cache">
              <a:extLst>
                <a:ext uri="{FF2B5EF4-FFF2-40B4-BE49-F238E27FC236}">
                  <a16:creationId xmlns:a16="http://schemas.microsoft.com/office/drawing/2014/main" id="{077507EA-BD81-EE46-8B23-1AA4AC5300F8}"/>
                </a:ext>
              </a:extLst>
            </p:cNvPr>
            <p:cNvSpPr/>
            <p:nvPr/>
          </p:nvSpPr>
          <p:spPr>
            <a:xfrm>
              <a:off x="730247" y="3270060"/>
              <a:ext cx="2158564" cy="467520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C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ache</a:t>
              </a:r>
            </a:p>
          </p:txBody>
        </p:sp>
        <p:sp>
          <p:nvSpPr>
            <p:cNvPr id="39" name="data Partition">
              <a:extLst>
                <a:ext uri="{FF2B5EF4-FFF2-40B4-BE49-F238E27FC236}">
                  <a16:creationId xmlns:a16="http://schemas.microsoft.com/office/drawing/2014/main" id="{8A7D241B-A6EC-DB40-88F8-AF0CC1003066}"/>
                </a:ext>
              </a:extLst>
            </p:cNvPr>
            <p:cNvSpPr/>
            <p:nvPr/>
          </p:nvSpPr>
          <p:spPr>
            <a:xfrm>
              <a:off x="730247" y="3794995"/>
              <a:ext cx="2158564" cy="1714241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  <a:latin typeface="DIN Condensed" pitchFamily="2" charset="0"/>
                </a:rPr>
                <a:t>D</a:t>
              </a:r>
              <a:r>
                <a:rPr sz="2000" dirty="0">
                  <a:solidFill>
                    <a:schemeClr val="bg1"/>
                  </a:solidFill>
                  <a:latin typeface="DIN Condensed" pitchFamily="2" charset="0"/>
                </a:rPr>
                <a:t>ata Partition</a:t>
              </a:r>
            </a:p>
          </p:txBody>
        </p:sp>
        <p:sp>
          <p:nvSpPr>
            <p:cNvPr id="40" name="…">
              <a:extLst>
                <a:ext uri="{FF2B5EF4-FFF2-40B4-BE49-F238E27FC236}">
                  <a16:creationId xmlns:a16="http://schemas.microsoft.com/office/drawing/2014/main" id="{FB4A06D1-1640-874A-8B80-B4D651D16DA8}"/>
                </a:ext>
              </a:extLst>
            </p:cNvPr>
            <p:cNvSpPr/>
            <p:nvPr/>
          </p:nvSpPr>
          <p:spPr>
            <a:xfrm>
              <a:off x="730247" y="5566650"/>
              <a:ext cx="2158564" cy="309828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6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sz="2400">
                  <a:solidFill>
                    <a:schemeClr val="bg1"/>
                  </a:solidFill>
                  <a:latin typeface="DIN Condensed" pitchFamily="2" charset="0"/>
                </a:rPr>
                <a:t>…</a:t>
              </a:r>
            </a:p>
          </p:txBody>
        </p:sp>
        <p:sp>
          <p:nvSpPr>
            <p:cNvPr id="41" name="선">
              <a:extLst>
                <a:ext uri="{FF2B5EF4-FFF2-40B4-BE49-F238E27FC236}">
                  <a16:creationId xmlns:a16="http://schemas.microsoft.com/office/drawing/2014/main" id="{AE19460F-6423-BA4D-9474-63A403614B3C}"/>
                </a:ext>
              </a:extLst>
            </p:cNvPr>
            <p:cNvSpPr/>
            <p:nvPr/>
          </p:nvSpPr>
          <p:spPr>
            <a:xfrm rot="10800000" flipH="1">
              <a:off x="2882716" y="2441648"/>
              <a:ext cx="571497" cy="216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2" name="선">
              <a:extLst>
                <a:ext uri="{FF2B5EF4-FFF2-40B4-BE49-F238E27FC236}">
                  <a16:creationId xmlns:a16="http://schemas.microsoft.com/office/drawing/2014/main" id="{C4ADF550-E2B5-8C42-B5FE-59AD6B6ECF93}"/>
                </a:ext>
              </a:extLst>
            </p:cNvPr>
            <p:cNvSpPr/>
            <p:nvPr/>
          </p:nvSpPr>
          <p:spPr>
            <a:xfrm rot="10800000" flipH="1">
              <a:off x="2882716" y="2540073"/>
              <a:ext cx="441583" cy="977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3" name="선">
              <a:extLst>
                <a:ext uri="{FF2B5EF4-FFF2-40B4-BE49-F238E27FC236}">
                  <a16:creationId xmlns:a16="http://schemas.microsoft.com/office/drawing/2014/main" id="{4708CEEA-2B5A-0444-B93A-A361048E66CA}"/>
                </a:ext>
              </a:extLst>
            </p:cNvPr>
            <p:cNvSpPr/>
            <p:nvPr/>
          </p:nvSpPr>
          <p:spPr>
            <a:xfrm rot="10800000" flipH="1">
              <a:off x="2882716" y="2638498"/>
              <a:ext cx="341650" cy="346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9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ln w="25400">
              <a:solidFill>
                <a:schemeClr val="accent1"/>
              </a:solidFill>
              <a:miter lim="400000"/>
              <a:head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507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파티션 </a:t>
            </a:r>
            <a:r>
              <a:rPr lang="en-US" altLang="ko-KR" dirty="0"/>
              <a:t>/ </a:t>
            </a:r>
            <a:r>
              <a:rPr lang="ko-KR" altLang="en-US" dirty="0"/>
              <a:t>볼륨</a:t>
            </a:r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135F8856-EB8F-4125-A6A3-102CC7652D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1765" y="1937829"/>
            <a:ext cx="10729192" cy="3866641"/>
          </a:xfrm>
        </p:spPr>
        <p:txBody>
          <a:bodyPr>
            <a:normAutofit/>
          </a:bodyPr>
          <a:lstStyle/>
          <a:p>
            <a:pPr marL="810558" lvl="1" indent="-288000">
              <a:defRPr sz="2800"/>
            </a:pPr>
            <a:r>
              <a:rPr lang="ko-KR" altLang="en-US" sz="3000" dirty="0">
                <a:latin typeface="+mn-ea"/>
              </a:rPr>
              <a:t>파티션의 이점</a:t>
            </a:r>
            <a:endParaRPr lang="en-US" altLang="ko-KR" sz="3000" dirty="0">
              <a:latin typeface="+mn-ea"/>
            </a:endParaRPr>
          </a:p>
          <a:p>
            <a:pPr marL="1224000" lvl="1" indent="-288000">
              <a:defRPr sz="2800"/>
            </a:pPr>
            <a:r>
              <a:rPr lang="ko-KR" altLang="en-US" sz="2400" dirty="0"/>
              <a:t>시스템 파티션과 구분하여 데이터 저장</a:t>
            </a:r>
            <a:r>
              <a:rPr lang="en-US" altLang="ko-KR" sz="2400" dirty="0"/>
              <a:t>, </a:t>
            </a:r>
            <a:r>
              <a:rPr lang="ko-KR" altLang="en-US" sz="2400" b="1" dirty="0">
                <a:solidFill>
                  <a:srgbClr val="0070C0"/>
                </a:solidFill>
              </a:rPr>
              <a:t>백업</a:t>
            </a:r>
          </a:p>
          <a:p>
            <a:pPr marL="1224000" lvl="1" indent="-288000">
              <a:defRPr sz="2800"/>
            </a:pPr>
            <a:r>
              <a:rPr lang="ko-KR" altLang="en-US" sz="2400" dirty="0"/>
              <a:t>다양한 운영체제 설치</a:t>
            </a:r>
          </a:p>
          <a:p>
            <a:pPr marL="1224000" lvl="1" indent="-288000">
              <a:defRPr sz="2800"/>
            </a:pPr>
            <a:r>
              <a:rPr lang="ko-KR" altLang="en-US" sz="2400" dirty="0"/>
              <a:t>파일 탐색 시간 향상 </a:t>
            </a:r>
            <a:r>
              <a:rPr lang="en-US" altLang="ko-KR" sz="2400" dirty="0"/>
              <a:t>(</a:t>
            </a:r>
            <a:r>
              <a:rPr lang="ko-KR" altLang="en-US" sz="2400" dirty="0"/>
              <a:t>헤드 움직임 감소</a:t>
            </a:r>
            <a:r>
              <a:rPr lang="en-US" altLang="ko-KR" sz="2400" dirty="0"/>
              <a:t>)</a:t>
            </a:r>
          </a:p>
          <a:p>
            <a:pPr marL="1224000" lvl="1" indent="-288000">
              <a:defRPr sz="2800"/>
            </a:pPr>
            <a:endParaRPr lang="en-US" altLang="ko-KR" sz="2400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DD51742-0709-4B85-A284-EF4CDD8B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83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선"/>
          <p:cNvSpPr/>
          <p:nvPr/>
        </p:nvSpPr>
        <p:spPr>
          <a:xfrm>
            <a:off x="3589516" y="1961181"/>
            <a:ext cx="1222" cy="4518678"/>
          </a:xfrm>
          <a:prstGeom prst="line">
            <a:avLst/>
          </a:prstGeom>
          <a:ln w="63500">
            <a:solidFill>
              <a:srgbClr val="E5E5E5"/>
            </a:solidFill>
            <a:miter lim="400000"/>
          </a:ln>
        </p:spPr>
        <p:txBody>
          <a:bodyPr lIns="35710" tIns="35710" rIns="35710" bIns="35710" anchor="ctr"/>
          <a:lstStyle/>
          <a:p>
            <a:pPr algn="ctr" defTabSz="321412">
              <a:lnSpc>
                <a:spcPct val="80000"/>
              </a:lnSpc>
              <a:spcBef>
                <a:spcPts val="3867"/>
              </a:spcBef>
              <a:defRPr sz="5000">
                <a:solidFill>
                  <a:srgbClr val="33333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sz="3515"/>
          </a:p>
        </p:txBody>
      </p:sp>
      <p:grpSp>
        <p:nvGrpSpPr>
          <p:cNvPr id="176" name="그룹"/>
          <p:cNvGrpSpPr/>
          <p:nvPr/>
        </p:nvGrpSpPr>
        <p:grpSpPr>
          <a:xfrm>
            <a:off x="3212133" y="1464834"/>
            <a:ext cx="4998193" cy="976511"/>
            <a:chOff x="0" y="0"/>
            <a:chExt cx="7110186" cy="1389138"/>
          </a:xfrm>
        </p:grpSpPr>
        <p:sp>
          <p:nvSpPr>
            <p:cNvPr id="172" name="1"/>
            <p:cNvSpPr/>
            <p:nvPr/>
          </p:nvSpPr>
          <p:spPr>
            <a:xfrm>
              <a:off x="0" y="0"/>
              <a:ext cx="1090196" cy="1090196"/>
            </a:xfrm>
            <a:prstGeom prst="ellipse">
              <a:avLst/>
            </a:prstGeom>
            <a:solidFill>
              <a:srgbClr val="3484C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spcBef>
                  <a:spcPts val="0"/>
                </a:spcBef>
                <a:defRPr sz="2500" cap="all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800">
                  <a:latin typeface="+mn-ea"/>
                  <a:ea typeface="+mn-ea"/>
                </a:rPr>
                <a:t>1</a:t>
              </a:r>
            </a:p>
          </p:txBody>
        </p:sp>
        <p:grpSp>
          <p:nvGrpSpPr>
            <p:cNvPr id="175" name="그룹"/>
            <p:cNvGrpSpPr/>
            <p:nvPr/>
          </p:nvGrpSpPr>
          <p:grpSpPr>
            <a:xfrm>
              <a:off x="1330129" y="145094"/>
              <a:ext cx="5780057" cy="1244044"/>
              <a:chOff x="0" y="106938"/>
              <a:chExt cx="5780056" cy="1244042"/>
            </a:xfrm>
          </p:grpSpPr>
          <p:sp>
            <p:nvSpPr>
              <p:cNvPr id="173" name="사례"/>
              <p:cNvSpPr txBox="1"/>
              <p:nvPr/>
            </p:nvSpPr>
            <p:spPr>
              <a:xfrm>
                <a:off x="0" y="616844"/>
                <a:ext cx="4908861" cy="7341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lnSpc>
                    <a:spcPct val="110000"/>
                  </a:lnSpc>
                  <a:spcBef>
                    <a:spcPts val="3000"/>
                  </a:spcBef>
                  <a:defRPr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1600" b="0" dirty="0" err="1">
                    <a:latin typeface="+mn-ea"/>
                    <a:ea typeface="+mn-ea"/>
                  </a:rPr>
                  <a:t>사례</a:t>
                </a:r>
                <a:endParaRPr sz="1000" b="0" dirty="0">
                  <a:latin typeface="+mn-ea"/>
                  <a:ea typeface="+mn-ea"/>
                </a:endParaRPr>
              </a:p>
            </p:txBody>
          </p:sp>
          <p:sp>
            <p:nvSpPr>
              <p:cNvPr id="174" name="왜 파일시스템을 공부하는가?"/>
              <p:cNvSpPr txBox="1"/>
              <p:nvPr/>
            </p:nvSpPr>
            <p:spPr>
              <a:xfrm>
                <a:off x="0" y="106938"/>
                <a:ext cx="5780056" cy="425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spcBef>
                    <a:spcPts val="5500"/>
                  </a:spcBef>
                  <a:defRPr sz="2500" b="1">
                    <a:solidFill>
                      <a:srgbClr val="3483C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2000" b="0" dirty="0">
                    <a:latin typeface="+mn-ea"/>
                    <a:ea typeface="+mn-ea"/>
                  </a:rPr>
                  <a:t>왜 </a:t>
                </a:r>
                <a:r>
                  <a:rPr sz="2000" b="0" dirty="0" err="1">
                    <a:latin typeface="+mn-ea"/>
                    <a:ea typeface="+mn-ea"/>
                  </a:rPr>
                  <a:t>파일시스템을</a:t>
                </a:r>
                <a:r>
                  <a:rPr sz="2000" b="0" dirty="0">
                    <a:latin typeface="+mn-ea"/>
                    <a:ea typeface="+mn-ea"/>
                  </a:rPr>
                  <a:t> </a:t>
                </a:r>
                <a:r>
                  <a:rPr sz="2000" b="0" dirty="0" err="1">
                    <a:latin typeface="+mn-ea"/>
                    <a:ea typeface="+mn-ea"/>
                  </a:rPr>
                  <a:t>공부하는가</a:t>
                </a:r>
                <a:r>
                  <a:rPr sz="2000" b="0" dirty="0">
                    <a:latin typeface="+mn-ea"/>
                    <a:ea typeface="+mn-ea"/>
                  </a:rPr>
                  <a:t>?</a:t>
                </a:r>
              </a:p>
            </p:txBody>
          </p:sp>
        </p:grpSp>
      </p:grpSp>
      <p:grpSp>
        <p:nvGrpSpPr>
          <p:cNvPr id="181" name="그룹"/>
          <p:cNvGrpSpPr/>
          <p:nvPr/>
        </p:nvGrpSpPr>
        <p:grpSpPr>
          <a:xfrm>
            <a:off x="3212133" y="2530451"/>
            <a:ext cx="4385776" cy="852427"/>
            <a:chOff x="0" y="0"/>
            <a:chExt cx="6238991" cy="1212620"/>
          </a:xfrm>
        </p:grpSpPr>
        <p:sp>
          <p:nvSpPr>
            <p:cNvPr id="177" name="2"/>
            <p:cNvSpPr/>
            <p:nvPr/>
          </p:nvSpPr>
          <p:spPr>
            <a:xfrm>
              <a:off x="0" y="0"/>
              <a:ext cx="1090196" cy="1090196"/>
            </a:xfrm>
            <a:prstGeom prst="ellipse">
              <a:avLst/>
            </a:prstGeom>
            <a:solidFill>
              <a:srgbClr val="3197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spcBef>
                  <a:spcPts val="0"/>
                </a:spcBef>
                <a:defRPr sz="2500" cap="all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800">
                  <a:latin typeface="+mn-ea"/>
                  <a:ea typeface="+mn-ea"/>
                </a:rPr>
                <a:t>2</a:t>
              </a:r>
            </a:p>
          </p:txBody>
        </p:sp>
        <p:grpSp>
          <p:nvGrpSpPr>
            <p:cNvPr id="180" name="그룹"/>
            <p:cNvGrpSpPr/>
            <p:nvPr/>
          </p:nvGrpSpPr>
          <p:grpSpPr>
            <a:xfrm>
              <a:off x="1330129" y="198734"/>
              <a:ext cx="4908862" cy="1013886"/>
              <a:chOff x="0" y="160578"/>
              <a:chExt cx="4908861" cy="1013884"/>
            </a:xfrm>
          </p:grpSpPr>
          <p:sp>
            <p:nvSpPr>
              <p:cNvPr id="178" name="파티션 테이블, 파티션, etc"/>
              <p:cNvSpPr txBox="1"/>
              <p:nvPr/>
            </p:nvSpPr>
            <p:spPr>
              <a:xfrm>
                <a:off x="0" y="576149"/>
                <a:ext cx="4908861" cy="5983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lnSpc>
                    <a:spcPct val="110000"/>
                  </a:lnSpc>
                  <a:spcBef>
                    <a:spcPts val="3000"/>
                  </a:spcBef>
                  <a:defRPr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1600" b="0" dirty="0" err="1">
                    <a:latin typeface="+mn-ea"/>
                    <a:ea typeface="+mn-ea"/>
                  </a:rPr>
                  <a:t>파티션</a:t>
                </a:r>
                <a:r>
                  <a:rPr sz="1600" b="0" dirty="0">
                    <a:latin typeface="+mn-ea"/>
                    <a:ea typeface="+mn-ea"/>
                  </a:rPr>
                  <a:t> </a:t>
                </a:r>
                <a:r>
                  <a:rPr sz="1600" b="0" dirty="0" err="1">
                    <a:latin typeface="+mn-ea"/>
                    <a:ea typeface="+mn-ea"/>
                  </a:rPr>
                  <a:t>테이블</a:t>
                </a:r>
                <a:r>
                  <a:rPr sz="1600" b="0" dirty="0">
                    <a:latin typeface="+mn-ea"/>
                    <a:ea typeface="+mn-ea"/>
                  </a:rPr>
                  <a:t>, </a:t>
                </a:r>
                <a:r>
                  <a:rPr sz="1600" b="0" dirty="0" err="1">
                    <a:latin typeface="+mn-ea"/>
                    <a:ea typeface="+mn-ea"/>
                  </a:rPr>
                  <a:t>파티션</a:t>
                </a:r>
                <a:r>
                  <a:rPr sz="1600" b="0" dirty="0">
                    <a:latin typeface="+mn-ea"/>
                    <a:ea typeface="+mn-ea"/>
                  </a:rPr>
                  <a:t>, </a:t>
                </a:r>
                <a:r>
                  <a:rPr sz="1600" b="0" dirty="0" err="1">
                    <a:latin typeface="+mn-ea"/>
                    <a:ea typeface="+mn-ea"/>
                  </a:rPr>
                  <a:t>etc</a:t>
                </a:r>
                <a:endParaRPr sz="1600" b="0" dirty="0">
                  <a:latin typeface="+mn-ea"/>
                  <a:ea typeface="+mn-ea"/>
                </a:endParaRPr>
              </a:p>
            </p:txBody>
          </p:sp>
          <p:sp>
            <p:nvSpPr>
              <p:cNvPr id="179" name="주요 용어 및 개념"/>
              <p:cNvSpPr txBox="1"/>
              <p:nvPr/>
            </p:nvSpPr>
            <p:spPr>
              <a:xfrm>
                <a:off x="0" y="160578"/>
                <a:ext cx="4908861" cy="3314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spcBef>
                    <a:spcPts val="5500"/>
                  </a:spcBef>
                  <a:defRPr sz="2500" b="1">
                    <a:solidFill>
                      <a:srgbClr val="3483C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2000" b="0" dirty="0" err="1">
                    <a:latin typeface="+mn-ea"/>
                    <a:ea typeface="+mn-ea"/>
                  </a:rPr>
                  <a:t>주요</a:t>
                </a:r>
                <a:r>
                  <a:rPr sz="2000" b="0" dirty="0">
                    <a:latin typeface="+mn-ea"/>
                    <a:ea typeface="+mn-ea"/>
                  </a:rPr>
                  <a:t> </a:t>
                </a:r>
                <a:r>
                  <a:rPr sz="2000" b="0" dirty="0" err="1">
                    <a:latin typeface="+mn-ea"/>
                    <a:ea typeface="+mn-ea"/>
                  </a:rPr>
                  <a:t>용어</a:t>
                </a:r>
                <a:r>
                  <a:rPr sz="2000" b="0" dirty="0">
                    <a:latin typeface="+mn-ea"/>
                    <a:ea typeface="+mn-ea"/>
                  </a:rPr>
                  <a:t> 및 </a:t>
                </a:r>
                <a:r>
                  <a:rPr sz="2000" b="0" dirty="0" err="1">
                    <a:latin typeface="+mn-ea"/>
                    <a:ea typeface="+mn-ea"/>
                  </a:rPr>
                  <a:t>개념</a:t>
                </a:r>
                <a:endParaRPr sz="2000" b="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86" name="그룹"/>
          <p:cNvGrpSpPr/>
          <p:nvPr/>
        </p:nvGrpSpPr>
        <p:grpSpPr>
          <a:xfrm>
            <a:off x="3212133" y="5727304"/>
            <a:ext cx="4385775" cy="840705"/>
            <a:chOff x="0" y="0"/>
            <a:chExt cx="6238991" cy="1195942"/>
          </a:xfrm>
        </p:grpSpPr>
        <p:sp>
          <p:nvSpPr>
            <p:cNvPr id="182" name="5"/>
            <p:cNvSpPr/>
            <p:nvPr/>
          </p:nvSpPr>
          <p:spPr>
            <a:xfrm>
              <a:off x="0" y="0"/>
              <a:ext cx="1090196" cy="1090196"/>
            </a:xfrm>
            <a:prstGeom prst="ellipse">
              <a:avLst/>
            </a:prstGeom>
            <a:solidFill>
              <a:srgbClr val="3197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spcBef>
                  <a:spcPts val="0"/>
                </a:spcBef>
                <a:defRPr sz="2500" cap="all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800">
                  <a:latin typeface="+mn-ea"/>
                  <a:ea typeface="+mn-ea"/>
                </a:rPr>
                <a:t>5</a:t>
              </a:r>
            </a:p>
          </p:txBody>
        </p:sp>
        <p:grpSp>
          <p:nvGrpSpPr>
            <p:cNvPr id="185" name="그룹"/>
            <p:cNvGrpSpPr/>
            <p:nvPr/>
          </p:nvGrpSpPr>
          <p:grpSpPr>
            <a:xfrm>
              <a:off x="1330129" y="182055"/>
              <a:ext cx="4908862" cy="1013887"/>
              <a:chOff x="0" y="143899"/>
              <a:chExt cx="4908861" cy="1013885"/>
            </a:xfrm>
          </p:grpSpPr>
          <p:sp>
            <p:nvSpPr>
              <p:cNvPr id="183" name="iPhone, Galaxy S"/>
              <p:cNvSpPr txBox="1"/>
              <p:nvPr/>
            </p:nvSpPr>
            <p:spPr>
              <a:xfrm>
                <a:off x="0" y="559472"/>
                <a:ext cx="4908861" cy="5983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lnSpc>
                    <a:spcPct val="110000"/>
                  </a:lnSpc>
                  <a:spcBef>
                    <a:spcPts val="3000"/>
                  </a:spcBef>
                  <a:defRPr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1600" b="0" dirty="0">
                    <a:latin typeface="+mn-ea"/>
                    <a:ea typeface="+mn-ea"/>
                  </a:rPr>
                  <a:t>iPhone, Galaxy S</a:t>
                </a:r>
              </a:p>
            </p:txBody>
          </p:sp>
          <p:sp>
            <p:nvSpPr>
              <p:cNvPr id="184" name="가상 파일시스템"/>
              <p:cNvSpPr txBox="1"/>
              <p:nvPr/>
            </p:nvSpPr>
            <p:spPr>
              <a:xfrm>
                <a:off x="0" y="143899"/>
                <a:ext cx="4908861" cy="3314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spcBef>
                    <a:spcPts val="5500"/>
                  </a:spcBef>
                  <a:defRPr sz="2500" b="1">
                    <a:solidFill>
                      <a:srgbClr val="3483C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2000" b="0" dirty="0" err="1">
                    <a:latin typeface="+mn-ea"/>
                    <a:ea typeface="+mn-ea"/>
                  </a:rPr>
                  <a:t>가상</a:t>
                </a:r>
                <a:r>
                  <a:rPr sz="2000" b="0" dirty="0">
                    <a:latin typeface="+mn-ea"/>
                    <a:ea typeface="+mn-ea"/>
                  </a:rPr>
                  <a:t> </a:t>
                </a:r>
                <a:r>
                  <a:rPr sz="2000" b="0" dirty="0" err="1">
                    <a:latin typeface="+mn-ea"/>
                    <a:ea typeface="+mn-ea"/>
                  </a:rPr>
                  <a:t>파일시스템</a:t>
                </a:r>
                <a:endParaRPr sz="2000" b="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91" name="그룹"/>
          <p:cNvGrpSpPr/>
          <p:nvPr/>
        </p:nvGrpSpPr>
        <p:grpSpPr>
          <a:xfrm>
            <a:off x="3212133" y="3596068"/>
            <a:ext cx="4898504" cy="840703"/>
            <a:chOff x="0" y="0"/>
            <a:chExt cx="6968373" cy="1195940"/>
          </a:xfrm>
        </p:grpSpPr>
        <p:sp>
          <p:nvSpPr>
            <p:cNvPr id="187" name="3"/>
            <p:cNvSpPr/>
            <p:nvPr/>
          </p:nvSpPr>
          <p:spPr>
            <a:xfrm>
              <a:off x="0" y="0"/>
              <a:ext cx="1090196" cy="1090196"/>
            </a:xfrm>
            <a:prstGeom prst="ellipse">
              <a:avLst/>
            </a:prstGeom>
            <a:solidFill>
              <a:srgbClr val="3197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spcBef>
                  <a:spcPts val="0"/>
                </a:spcBef>
                <a:defRPr sz="2500" cap="all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800">
                  <a:latin typeface="+mn-ea"/>
                  <a:ea typeface="+mn-ea"/>
                </a:rPr>
                <a:t>3</a:t>
              </a:r>
            </a:p>
          </p:txBody>
        </p:sp>
        <p:grpSp>
          <p:nvGrpSpPr>
            <p:cNvPr id="190" name="그룹"/>
            <p:cNvGrpSpPr/>
            <p:nvPr/>
          </p:nvGrpSpPr>
          <p:grpSpPr>
            <a:xfrm>
              <a:off x="1330130" y="182055"/>
              <a:ext cx="5638243" cy="1013885"/>
              <a:chOff x="0" y="143899"/>
              <a:chExt cx="5638242" cy="1013883"/>
            </a:xfrm>
          </p:grpSpPr>
          <p:sp>
            <p:nvSpPr>
              <p:cNvPr id="188" name="파티션 메타데이터 기반 파일시스템 복원"/>
              <p:cNvSpPr txBox="1"/>
              <p:nvPr/>
            </p:nvSpPr>
            <p:spPr>
              <a:xfrm>
                <a:off x="0" y="559471"/>
                <a:ext cx="5638242" cy="5983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lnSpc>
                    <a:spcPct val="110000"/>
                  </a:lnSpc>
                  <a:spcBef>
                    <a:spcPts val="3000"/>
                  </a:spcBef>
                  <a:defRPr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1600" b="0" dirty="0" err="1">
                    <a:latin typeface="+mn-ea"/>
                    <a:ea typeface="+mn-ea"/>
                  </a:rPr>
                  <a:t>파티션</a:t>
                </a:r>
                <a:r>
                  <a:rPr sz="1600" b="0" dirty="0">
                    <a:latin typeface="+mn-ea"/>
                    <a:ea typeface="+mn-ea"/>
                  </a:rPr>
                  <a:t> </a:t>
                </a:r>
                <a:r>
                  <a:rPr sz="1600" b="0" dirty="0" err="1">
                    <a:latin typeface="+mn-ea"/>
                    <a:ea typeface="+mn-ea"/>
                  </a:rPr>
                  <a:t>메타데이터</a:t>
                </a:r>
                <a:r>
                  <a:rPr sz="1600" b="0" dirty="0">
                    <a:latin typeface="+mn-ea"/>
                    <a:ea typeface="+mn-ea"/>
                  </a:rPr>
                  <a:t> </a:t>
                </a:r>
                <a:r>
                  <a:rPr sz="1600" b="0" dirty="0" err="1">
                    <a:latin typeface="+mn-ea"/>
                    <a:ea typeface="+mn-ea"/>
                  </a:rPr>
                  <a:t>기반</a:t>
                </a:r>
                <a:r>
                  <a:rPr sz="1600" b="0" dirty="0">
                    <a:latin typeface="+mn-ea"/>
                    <a:ea typeface="+mn-ea"/>
                  </a:rPr>
                  <a:t> </a:t>
                </a:r>
                <a:r>
                  <a:rPr sz="1600" b="0" dirty="0" err="1">
                    <a:latin typeface="+mn-ea"/>
                    <a:ea typeface="+mn-ea"/>
                  </a:rPr>
                  <a:t>파일시스템</a:t>
                </a:r>
                <a:r>
                  <a:rPr sz="1600" b="0" dirty="0">
                    <a:latin typeface="+mn-ea"/>
                    <a:ea typeface="+mn-ea"/>
                  </a:rPr>
                  <a:t> </a:t>
                </a:r>
                <a:r>
                  <a:rPr sz="1600" b="0" dirty="0" err="1">
                    <a:latin typeface="+mn-ea"/>
                    <a:ea typeface="+mn-ea"/>
                  </a:rPr>
                  <a:t>복원</a:t>
                </a:r>
                <a:endParaRPr sz="1600" b="0" dirty="0">
                  <a:latin typeface="+mn-ea"/>
                  <a:ea typeface="+mn-ea"/>
                </a:endParaRPr>
              </a:p>
            </p:txBody>
          </p:sp>
          <p:sp>
            <p:nvSpPr>
              <p:cNvPr id="189" name="파일시스템 복원"/>
              <p:cNvSpPr txBox="1"/>
              <p:nvPr/>
            </p:nvSpPr>
            <p:spPr>
              <a:xfrm>
                <a:off x="0" y="143899"/>
                <a:ext cx="4908860" cy="3314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spcBef>
                    <a:spcPts val="5500"/>
                  </a:spcBef>
                  <a:defRPr sz="2500" b="1">
                    <a:solidFill>
                      <a:srgbClr val="3483C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2000" b="0" dirty="0" err="1">
                    <a:latin typeface="+mn-ea"/>
                    <a:ea typeface="+mn-ea"/>
                  </a:rPr>
                  <a:t>파일시스템</a:t>
                </a:r>
                <a:r>
                  <a:rPr sz="2000" b="0" dirty="0">
                    <a:latin typeface="+mn-ea"/>
                    <a:ea typeface="+mn-ea"/>
                  </a:rPr>
                  <a:t> </a:t>
                </a:r>
                <a:r>
                  <a:rPr sz="2000" b="0" dirty="0" err="1">
                    <a:latin typeface="+mn-ea"/>
                    <a:ea typeface="+mn-ea"/>
                  </a:rPr>
                  <a:t>복원</a:t>
                </a:r>
                <a:endParaRPr sz="2000" b="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196" name="그룹"/>
          <p:cNvGrpSpPr/>
          <p:nvPr/>
        </p:nvGrpSpPr>
        <p:grpSpPr>
          <a:xfrm>
            <a:off x="3212133" y="4661686"/>
            <a:ext cx="4898504" cy="828980"/>
            <a:chOff x="0" y="0"/>
            <a:chExt cx="6968373" cy="1179266"/>
          </a:xfrm>
        </p:grpSpPr>
        <p:sp>
          <p:nvSpPr>
            <p:cNvPr id="192" name="4"/>
            <p:cNvSpPr/>
            <p:nvPr/>
          </p:nvSpPr>
          <p:spPr>
            <a:xfrm>
              <a:off x="0" y="0"/>
              <a:ext cx="1090196" cy="1090196"/>
            </a:xfrm>
            <a:prstGeom prst="ellipse">
              <a:avLst/>
            </a:prstGeom>
            <a:solidFill>
              <a:srgbClr val="3197E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spcBef>
                  <a:spcPts val="0"/>
                </a:spcBef>
                <a:defRPr sz="2500" cap="all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800">
                  <a:latin typeface="+mn-ea"/>
                  <a:ea typeface="+mn-ea"/>
                </a:rPr>
                <a:t>4</a:t>
              </a:r>
            </a:p>
          </p:txBody>
        </p:sp>
        <p:grpSp>
          <p:nvGrpSpPr>
            <p:cNvPr id="195" name="그룹"/>
            <p:cNvGrpSpPr/>
            <p:nvPr/>
          </p:nvGrpSpPr>
          <p:grpSpPr>
            <a:xfrm>
              <a:off x="1330130" y="165380"/>
              <a:ext cx="5638243" cy="1013886"/>
              <a:chOff x="0" y="127224"/>
              <a:chExt cx="5638242" cy="1013884"/>
            </a:xfrm>
          </p:grpSpPr>
          <p:sp>
            <p:nvSpPr>
              <p:cNvPr id="193" name="FAT12/16/32, exFAT, ext 3/4, etc"/>
              <p:cNvSpPr txBox="1"/>
              <p:nvPr/>
            </p:nvSpPr>
            <p:spPr>
              <a:xfrm>
                <a:off x="0" y="542796"/>
                <a:ext cx="5638242" cy="5983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>
                  <a:lnSpc>
                    <a:spcPct val="110000"/>
                  </a:lnSpc>
                  <a:spcBef>
                    <a:spcPts val="3000"/>
                  </a:spcBef>
                  <a:defRPr b="1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1600" b="0" dirty="0">
                    <a:latin typeface="+mn-ea"/>
                    <a:ea typeface="+mn-ea"/>
                  </a:rPr>
                  <a:t>FAT12/16/32, </a:t>
                </a:r>
                <a:r>
                  <a:rPr sz="1600" b="0" dirty="0" err="1">
                    <a:latin typeface="+mn-ea"/>
                    <a:ea typeface="+mn-ea"/>
                  </a:rPr>
                  <a:t>exFAT</a:t>
                </a:r>
                <a:r>
                  <a:rPr sz="1600" b="0" dirty="0">
                    <a:latin typeface="+mn-ea"/>
                    <a:ea typeface="+mn-ea"/>
                  </a:rPr>
                  <a:t>, </a:t>
                </a:r>
                <a:r>
                  <a:rPr sz="1600" b="0" dirty="0" err="1">
                    <a:latin typeface="+mn-ea"/>
                    <a:ea typeface="+mn-ea"/>
                  </a:rPr>
                  <a:t>ext</a:t>
                </a:r>
                <a:r>
                  <a:rPr sz="1600" b="0" dirty="0">
                    <a:latin typeface="+mn-ea"/>
                    <a:ea typeface="+mn-ea"/>
                  </a:rPr>
                  <a:t> 3/4, </a:t>
                </a:r>
                <a:r>
                  <a:rPr sz="1600" b="0" dirty="0" err="1">
                    <a:latin typeface="+mn-ea"/>
                    <a:ea typeface="+mn-ea"/>
                  </a:rPr>
                  <a:t>etc</a:t>
                </a:r>
                <a:endParaRPr sz="1600" b="0" dirty="0">
                  <a:latin typeface="+mn-ea"/>
                  <a:ea typeface="+mn-ea"/>
                </a:endParaRPr>
              </a:p>
            </p:txBody>
          </p:sp>
          <p:sp>
            <p:nvSpPr>
              <p:cNvPr id="194" name="모바일 파일 시스템"/>
              <p:cNvSpPr txBox="1"/>
              <p:nvPr/>
            </p:nvSpPr>
            <p:spPr>
              <a:xfrm>
                <a:off x="0" y="127224"/>
                <a:ext cx="4908860" cy="3314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457200">
                  <a:spcBef>
                    <a:spcPts val="5500"/>
                  </a:spcBef>
                  <a:defRPr sz="2500" b="1">
                    <a:solidFill>
                      <a:srgbClr val="3483C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2000" b="0" dirty="0">
                    <a:latin typeface="+mn-ea"/>
                    <a:ea typeface="+mn-ea"/>
                  </a:rPr>
                  <a:t>모바일 </a:t>
                </a:r>
                <a:r>
                  <a:rPr sz="2000" b="0" dirty="0" err="1">
                    <a:latin typeface="+mn-ea"/>
                    <a:ea typeface="+mn-ea"/>
                  </a:rPr>
                  <a:t>파일</a:t>
                </a:r>
                <a:r>
                  <a:rPr sz="2000" b="0" dirty="0">
                    <a:latin typeface="+mn-ea"/>
                    <a:ea typeface="+mn-ea"/>
                  </a:rPr>
                  <a:t> </a:t>
                </a:r>
                <a:r>
                  <a:rPr sz="2000" b="0" dirty="0" err="1">
                    <a:latin typeface="+mn-ea"/>
                    <a:ea typeface="+mn-ea"/>
                  </a:rPr>
                  <a:t>시스템</a:t>
                </a:r>
                <a:endParaRPr sz="2000" b="0" dirty="0">
                  <a:latin typeface="+mn-ea"/>
                  <a:ea typeface="+mn-ea"/>
                </a:endParaRPr>
              </a:p>
            </p:txBody>
          </p:sp>
        </p:grpSp>
      </p:grpSp>
      <p:sp>
        <p:nvSpPr>
          <p:cNvPr id="31" name="제목 1">
            <a:extLst>
              <a:ext uri="{FF2B5EF4-FFF2-40B4-BE49-F238E27FC236}">
                <a16:creationId xmlns:a16="http://schemas.microsoft.com/office/drawing/2014/main" id="{799E454A-148E-4DAF-A0B4-267524D2F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목차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파티션 </a:t>
            </a:r>
            <a:r>
              <a:rPr lang="en-US" altLang="ko-KR" dirty="0"/>
              <a:t>/ </a:t>
            </a:r>
            <a:r>
              <a:rPr lang="ko-KR" altLang="en-US" dirty="0"/>
              <a:t>볼륨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3C27F5D-2B0D-4D25-83E9-ED8F323BF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1765" y="1943473"/>
            <a:ext cx="11161240" cy="4709616"/>
          </a:xfrm>
        </p:spPr>
        <p:txBody>
          <a:bodyPr>
            <a:normAutofit/>
          </a:bodyPr>
          <a:lstStyle/>
          <a:p>
            <a:pPr marL="810558" lvl="1" indent="-288000">
              <a:defRPr sz="2800"/>
            </a:pP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파티션의 이점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pPr marL="1224000" lvl="1" indent="-288000">
              <a:defRPr sz="2800"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시스템 파티션과 구분하여 데이터 저장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</a:rPr>
              <a:t>백업</a:t>
            </a:r>
          </a:p>
          <a:p>
            <a:pPr marL="1224000" lvl="1" indent="-288000">
              <a:defRPr sz="2800"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다양한 운영체제 설치</a:t>
            </a:r>
          </a:p>
          <a:p>
            <a:pPr marL="1224000" lvl="1" indent="-288000">
              <a:defRPr sz="2800"/>
            </a:pP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파일 탐색 시간 향상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헤드 움직임 감소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marL="810000" lvl="1" indent="-288000">
              <a:defRPr sz="2800"/>
            </a:pPr>
            <a:r>
              <a:rPr lang="ko-KR" altLang="en-US" sz="3000" dirty="0">
                <a:latin typeface="+mn-ea"/>
              </a:rPr>
              <a:t>동적 볼륨의 이점</a:t>
            </a:r>
          </a:p>
          <a:p>
            <a:pPr marL="1224000" lvl="1" indent="-288000">
              <a:defRPr sz="2800"/>
            </a:pPr>
            <a:r>
              <a:rPr lang="ko-KR" altLang="en-US" sz="2400" dirty="0">
                <a:latin typeface="+mn-ea"/>
              </a:rPr>
              <a:t>동적으로 사용량 증가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저장 매체 추가</a:t>
            </a:r>
            <a:r>
              <a:rPr lang="en-US" altLang="ko-KR" sz="2400" dirty="0">
                <a:latin typeface="+mn-ea"/>
              </a:rPr>
              <a:t>/</a:t>
            </a:r>
            <a:r>
              <a:rPr lang="ko-KR" altLang="en-US" sz="2400" dirty="0">
                <a:latin typeface="+mn-ea"/>
              </a:rPr>
              <a:t>제거 </a:t>
            </a:r>
            <a:r>
              <a:rPr lang="en-US" altLang="ko-KR" sz="2400" dirty="0">
                <a:latin typeface="+mn-ea"/>
              </a:rPr>
              <a:t>     </a:t>
            </a:r>
            <a:r>
              <a:rPr lang="ko-KR" altLang="en-US" sz="2400" dirty="0">
                <a:latin typeface="+mn-ea"/>
              </a:rPr>
              <a:t>오라클</a:t>
            </a:r>
          </a:p>
          <a:p>
            <a:pPr marL="1224000" lvl="1" indent="-288000">
              <a:defRPr sz="2800"/>
            </a:pPr>
            <a:r>
              <a:rPr lang="ko-KR" altLang="en-US" sz="2400" dirty="0">
                <a:latin typeface="+mn-ea"/>
              </a:rPr>
              <a:t>대용량 저장소 </a:t>
            </a:r>
          </a:p>
          <a:p>
            <a:pPr marL="1224000" lvl="1" indent="-288000">
              <a:defRPr sz="2800"/>
            </a:pPr>
            <a:endParaRPr lang="en-US" altLang="ko-KR" sz="24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02BA745-E8F9-4F5B-88F1-638B20137738}"/>
              </a:ext>
            </a:extLst>
          </p:cNvPr>
          <p:cNvCxnSpPr>
            <a:cxnSpLocks/>
          </p:cNvCxnSpPr>
          <p:nvPr/>
        </p:nvCxnSpPr>
        <p:spPr>
          <a:xfrm flipV="1">
            <a:off x="6454452" y="5638192"/>
            <a:ext cx="288032" cy="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EC8C0F28-FB35-4CAA-AA00-BE0A18AB7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917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섹터</a:t>
            </a:r>
            <a:r>
              <a:rPr lang="en-US" altLang="ko-KR" dirty="0"/>
              <a:t>,</a:t>
            </a:r>
            <a:r>
              <a:rPr lang="ko-KR" altLang="en-US" dirty="0"/>
              <a:t> 클러스터</a:t>
            </a:r>
            <a:r>
              <a:rPr lang="en-US" altLang="ko-KR" dirty="0"/>
              <a:t>,</a:t>
            </a:r>
            <a:r>
              <a:rPr lang="ko-KR" altLang="en-US" dirty="0"/>
              <a:t> 블록</a:t>
            </a:r>
            <a:r>
              <a:rPr lang="en-US" altLang="ko-KR" dirty="0"/>
              <a:t>,</a:t>
            </a:r>
            <a:r>
              <a:rPr lang="ko-KR" altLang="en-US" dirty="0"/>
              <a:t> 페이지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3C27F5D-2B0D-4D25-83E9-ED8F323BF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0"/>
            <a:ext cx="9937104" cy="4297325"/>
          </a:xfrm>
        </p:spPr>
        <p:txBody>
          <a:bodyPr>
            <a:normAutofit fontScale="92500" lnSpcReduction="10000"/>
          </a:bodyPr>
          <a:lstStyle/>
          <a:p>
            <a:pPr marL="288000"/>
            <a:r>
              <a:rPr lang="ko-KR" altLang="en-US" dirty="0"/>
              <a:t>섹터</a:t>
            </a:r>
            <a:br>
              <a:rPr lang="en-US" altLang="ko-KR" dirty="0"/>
            </a:br>
            <a:r>
              <a:rPr lang="ko-KR" altLang="en-US" dirty="0"/>
              <a:t>하드 디스크에서 </a:t>
            </a:r>
            <a:r>
              <a:rPr lang="ko-KR" altLang="en-US" dirty="0" err="1"/>
              <a:t>원자성을</a:t>
            </a:r>
            <a:r>
              <a:rPr lang="ko-KR" altLang="en-US" dirty="0"/>
              <a:t> 지원하는 </a:t>
            </a:r>
            <a:r>
              <a:rPr lang="en-US" altLang="ko-KR" dirty="0"/>
              <a:t>I/O</a:t>
            </a:r>
            <a:r>
              <a:rPr lang="ko-KR" altLang="en-US" dirty="0"/>
              <a:t> 단위</a:t>
            </a:r>
            <a:br>
              <a:rPr lang="en-US" altLang="ko-KR" dirty="0"/>
            </a:br>
            <a:r>
              <a:rPr lang="en-US" altLang="ko-KR" dirty="0"/>
              <a:t>0x200?</a:t>
            </a:r>
            <a:br>
              <a:rPr lang="en-US" altLang="ko-KR" dirty="0"/>
            </a:br>
            <a:endParaRPr lang="en-US" altLang="ko-KR" dirty="0"/>
          </a:p>
          <a:p>
            <a:pPr marL="288000"/>
            <a:r>
              <a:rPr lang="ko-KR" altLang="en-US" dirty="0"/>
              <a:t> 클러스터</a:t>
            </a:r>
            <a:br>
              <a:rPr lang="en-US" altLang="ko-KR" dirty="0"/>
            </a:br>
            <a:r>
              <a:rPr lang="ko-KR" altLang="en-US" dirty="0"/>
              <a:t>마이크로소프트에서 만든  파일시스템의 </a:t>
            </a:r>
            <a:r>
              <a:rPr lang="en-US" altLang="ko-KR" dirty="0"/>
              <a:t>I/O</a:t>
            </a:r>
            <a:r>
              <a:rPr lang="ko-KR" altLang="en-US" dirty="0"/>
              <a:t> 단위</a:t>
            </a:r>
            <a:br>
              <a:rPr lang="en-US" altLang="ko-KR" dirty="0"/>
            </a:br>
            <a:endParaRPr lang="en-US" altLang="ko-KR" dirty="0"/>
          </a:p>
          <a:p>
            <a:pPr marL="288000"/>
            <a:r>
              <a:rPr lang="ko-KR" altLang="en-US" dirty="0"/>
              <a:t>블록 </a:t>
            </a:r>
            <a:r>
              <a:rPr lang="en-US" altLang="ko-KR" dirty="0"/>
              <a:t>/</a:t>
            </a:r>
            <a:r>
              <a:rPr lang="ko-KR" altLang="en-US" dirty="0"/>
              <a:t> 페이지</a:t>
            </a:r>
          </a:p>
          <a:p>
            <a:pPr marL="1224000" lvl="1" indent="-288000">
              <a:defRPr sz="2800"/>
            </a:pPr>
            <a:endParaRPr lang="en-US" altLang="ko-KR" sz="2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3809969-E633-4637-B7DD-7F892330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23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3C27F5D-2B0D-4D25-83E9-ED8F323BF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937104" cy="3458630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/>
              <a:t>저장매체의 </a:t>
            </a:r>
            <a:r>
              <a:rPr lang="ko-KR" altLang="en-US" dirty="0">
                <a:solidFill>
                  <a:srgbClr val="FF33CC"/>
                </a:solidFill>
              </a:rPr>
              <a:t>물리적 구조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0070C0"/>
                </a:solidFill>
              </a:rPr>
              <a:t>논리적 구조</a:t>
            </a:r>
            <a:r>
              <a:rPr lang="ko-KR" altLang="en-US" dirty="0"/>
              <a:t>의 차이로 낭비되는 공간</a:t>
            </a:r>
          </a:p>
          <a:p>
            <a:pPr marL="1224000" lvl="1" indent="-288000">
              <a:defRPr sz="2800"/>
            </a:pPr>
            <a:endParaRPr lang="en-US" altLang="ko-KR" sz="2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3809969-E633-4637-B7DD-7F892330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747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3C27F5D-2B0D-4D25-83E9-ED8F323BF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937104" cy="4369333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  <a:p>
            <a:pPr marL="1224000" lvl="1" indent="-288000">
              <a:defRPr sz="2800"/>
            </a:pPr>
            <a:endParaRPr lang="en-US" altLang="ko-KR" sz="2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3809969-E633-4637-B7DD-7F892330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/>
              <a:t>주요 용어 및 개념</a:t>
            </a:r>
            <a:endParaRPr lang="ko-KR" altLang="en-US" dirty="0"/>
          </a:p>
        </p:txBody>
      </p:sp>
      <p:sp>
        <p:nvSpPr>
          <p:cNvPr id="12" name="slack">
            <a:extLst>
              <a:ext uri="{FF2B5EF4-FFF2-40B4-BE49-F238E27FC236}">
                <a16:creationId xmlns:a16="http://schemas.microsoft.com/office/drawing/2014/main" id="{9EB2A156-DEB9-40A5-A438-9EA8C554166A}"/>
              </a:ext>
            </a:extLst>
          </p:cNvPr>
          <p:cNvSpPr/>
          <p:nvPr/>
        </p:nvSpPr>
        <p:spPr>
          <a:xfrm>
            <a:off x="2061964" y="3428206"/>
            <a:ext cx="6182648" cy="1428069"/>
          </a:xfrm>
          <a:prstGeom prst="rect">
            <a:avLst/>
          </a:prstGeom>
          <a:solidFill>
            <a:srgbClr val="FFFFFF"/>
          </a:solidFill>
          <a:ln w="381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r>
              <a:rPr dirty="0"/>
              <a:t>                                                  </a:t>
            </a:r>
            <a:r>
              <a:rPr lang="en-US" dirty="0"/>
              <a:t> </a:t>
            </a:r>
            <a:r>
              <a:rPr dirty="0"/>
              <a:t> </a:t>
            </a:r>
            <a:r>
              <a:rPr sz="2600" dirty="0">
                <a:solidFill>
                  <a:srgbClr val="838787"/>
                </a:solidFill>
              </a:rPr>
              <a:t>slack</a:t>
            </a:r>
          </a:p>
        </p:txBody>
      </p:sp>
      <p:sp>
        <p:nvSpPr>
          <p:cNvPr id="13" name="User data">
            <a:extLst>
              <a:ext uri="{FF2B5EF4-FFF2-40B4-BE49-F238E27FC236}">
                <a16:creationId xmlns:a16="http://schemas.microsoft.com/office/drawing/2014/main" id="{8316490B-A3F4-462F-87A9-E54094756AE1}"/>
              </a:ext>
            </a:extLst>
          </p:cNvPr>
          <p:cNvSpPr/>
          <p:nvPr/>
        </p:nvSpPr>
        <p:spPr>
          <a:xfrm>
            <a:off x="2076807" y="3428206"/>
            <a:ext cx="3701591" cy="1428069"/>
          </a:xfrm>
          <a:prstGeom prst="rect">
            <a:avLst/>
          </a:prstGeom>
          <a:solidFill>
            <a:schemeClr val="accent4">
              <a:lumMod val="60000"/>
              <a:lumOff val="40000"/>
              <a:alpha val="6220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User data</a:t>
            </a:r>
          </a:p>
        </p:txBody>
      </p:sp>
      <p:sp>
        <p:nvSpPr>
          <p:cNvPr id="14" name="선">
            <a:extLst>
              <a:ext uri="{FF2B5EF4-FFF2-40B4-BE49-F238E27FC236}">
                <a16:creationId xmlns:a16="http://schemas.microsoft.com/office/drawing/2014/main" id="{23F7DDB8-51E1-44CB-A807-D0504C3D5F42}"/>
              </a:ext>
            </a:extLst>
          </p:cNvPr>
          <p:cNvSpPr/>
          <p:nvPr/>
        </p:nvSpPr>
        <p:spPr>
          <a:xfrm flipV="1">
            <a:off x="2054995" y="4878304"/>
            <a:ext cx="1" cy="72390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5" name="선">
            <a:extLst>
              <a:ext uri="{FF2B5EF4-FFF2-40B4-BE49-F238E27FC236}">
                <a16:creationId xmlns:a16="http://schemas.microsoft.com/office/drawing/2014/main" id="{6148D96F-9307-480E-8C4F-A7D5DCAD6D68}"/>
              </a:ext>
            </a:extLst>
          </p:cNvPr>
          <p:cNvSpPr/>
          <p:nvPr/>
        </p:nvSpPr>
        <p:spPr>
          <a:xfrm flipV="1">
            <a:off x="8242962" y="4878304"/>
            <a:ext cx="1" cy="72390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6" name="선">
            <a:extLst>
              <a:ext uri="{FF2B5EF4-FFF2-40B4-BE49-F238E27FC236}">
                <a16:creationId xmlns:a16="http://schemas.microsoft.com/office/drawing/2014/main" id="{DA995004-93BD-49B1-85E7-232B9A00C5B6}"/>
              </a:ext>
            </a:extLst>
          </p:cNvPr>
          <p:cNvSpPr/>
          <p:nvPr/>
        </p:nvSpPr>
        <p:spPr>
          <a:xfrm flipH="1" flipV="1">
            <a:off x="2014056" y="5240254"/>
            <a:ext cx="6253064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7" name="물리적 할당한위">
            <a:extLst>
              <a:ext uri="{FF2B5EF4-FFF2-40B4-BE49-F238E27FC236}">
                <a16:creationId xmlns:a16="http://schemas.microsoft.com/office/drawing/2014/main" id="{5B8DB2CD-C4FE-4B36-A8ED-B0D37C4A2FDE}"/>
              </a:ext>
            </a:extLst>
          </p:cNvPr>
          <p:cNvSpPr txBox="1"/>
          <p:nvPr/>
        </p:nvSpPr>
        <p:spPr>
          <a:xfrm>
            <a:off x="4086227" y="5344213"/>
            <a:ext cx="203260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400" dirty="0" err="1">
                <a:solidFill>
                  <a:schemeClr val="tx1"/>
                </a:solidFill>
                <a:latin typeface="+mn-ea"/>
              </a:rPr>
              <a:t>물리적</a:t>
            </a:r>
            <a:r>
              <a:rPr sz="2400" dirty="0">
                <a:solidFill>
                  <a:schemeClr val="tx1"/>
                </a:solidFill>
                <a:latin typeface="+mn-ea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+mn-ea"/>
              </a:rPr>
              <a:t>할당</a:t>
            </a:r>
            <a:r>
              <a:rPr lang="en-US" sz="24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단</a:t>
            </a:r>
            <a:r>
              <a:rPr sz="2400" dirty="0" err="1">
                <a:solidFill>
                  <a:schemeClr val="tx1"/>
                </a:solidFill>
                <a:latin typeface="+mn-ea"/>
              </a:rPr>
              <a:t>위</a:t>
            </a:r>
            <a:endParaRPr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917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endParaRPr lang="ko-KR" altLang="en-US" dirty="0"/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C3C27F5D-2B0D-4D25-83E9-ED8F323BF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8784976" cy="2929173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  <a:p>
            <a:pPr marL="720000" lvl="1" indent="-366058">
              <a:defRPr sz="2800"/>
            </a:pPr>
            <a:r>
              <a:rPr lang="ko-KR" altLang="en-US" sz="2400" dirty="0"/>
              <a:t>삭제 데이터 복구</a:t>
            </a:r>
          </a:p>
          <a:p>
            <a:pPr marL="720000" lvl="1" indent="-366058">
              <a:defRPr sz="2800"/>
            </a:pPr>
            <a:r>
              <a:rPr lang="ko-KR" altLang="en-US" sz="2400" dirty="0"/>
              <a:t>안티 포렌식</a:t>
            </a:r>
          </a:p>
          <a:p>
            <a:pPr marL="720000" lvl="1" indent="-366058">
              <a:defRPr sz="2800"/>
            </a:pPr>
            <a:r>
              <a:rPr lang="ko-KR" altLang="en-US" sz="2400" dirty="0"/>
              <a:t>안티 </a:t>
            </a:r>
            <a:r>
              <a:rPr lang="ko-KR" altLang="en-US" sz="2400" dirty="0" err="1"/>
              <a:t>안티</a:t>
            </a:r>
            <a:r>
              <a:rPr lang="ko-KR" altLang="en-US" sz="2400" dirty="0"/>
              <a:t> 포렌식</a:t>
            </a:r>
          </a:p>
          <a:p>
            <a:pPr marL="1224000" lvl="1" indent="-288000">
              <a:defRPr sz="2800"/>
            </a:pPr>
            <a:endParaRPr lang="en-US" altLang="ko-KR" sz="2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3809969-E633-4637-B7DD-7F892330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3415877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4C34C33-CDB3-47F8-AE28-5260FB1C74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endParaRPr lang="ko-KR" altLang="en-US" dirty="0"/>
          </a:p>
        </p:txBody>
      </p:sp>
      <p:sp>
        <p:nvSpPr>
          <p:cNvPr id="105" name="제목 1">
            <a:extLst>
              <a:ext uri="{FF2B5EF4-FFF2-40B4-BE49-F238E27FC236}">
                <a16:creationId xmlns:a16="http://schemas.microsoft.com/office/drawing/2014/main" id="{712E4960-1C18-439C-9D40-7E253B6A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359F2-E71F-4A9A-BDB3-39DA5B5CBE20}"/>
              </a:ext>
            </a:extLst>
          </p:cNvPr>
          <p:cNvGrpSpPr/>
          <p:nvPr/>
        </p:nvGrpSpPr>
        <p:grpSpPr>
          <a:xfrm>
            <a:off x="981844" y="2803715"/>
            <a:ext cx="7704467" cy="768506"/>
            <a:chOff x="693812" y="2276078"/>
            <a:chExt cx="9546675" cy="1065698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7EA703-5FC4-4BDF-B827-74BDB2072549}"/>
                </a:ext>
              </a:extLst>
            </p:cNvPr>
            <p:cNvSpPr/>
            <p:nvPr/>
          </p:nvSpPr>
          <p:spPr>
            <a:xfrm>
              <a:off x="693812" y="2276078"/>
              <a:ext cx="9546675" cy="106569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D426B7-78A7-41BF-8229-536BEE772706}"/>
                </a:ext>
              </a:extLst>
            </p:cNvPr>
            <p:cNvSpPr txBox="1"/>
            <p:nvPr/>
          </p:nvSpPr>
          <p:spPr>
            <a:xfrm>
              <a:off x="8872335" y="2530056"/>
              <a:ext cx="1368152" cy="512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+mn-ea"/>
                </a:rPr>
                <a:t>볼륨 슬랙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C8D43D8-2890-4062-94FC-C552C0E6DE69}"/>
              </a:ext>
            </a:extLst>
          </p:cNvPr>
          <p:cNvSpPr txBox="1"/>
          <p:nvPr/>
        </p:nvSpPr>
        <p:spPr>
          <a:xfrm>
            <a:off x="3234508" y="2900337"/>
            <a:ext cx="2027179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DIN Condensed" pitchFamily="2" charset="0"/>
              </a:rPr>
              <a:t>Partition 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23CDA4-0458-4D39-9EBC-ECB00346B856}"/>
              </a:ext>
            </a:extLst>
          </p:cNvPr>
          <p:cNvSpPr txBox="1"/>
          <p:nvPr/>
        </p:nvSpPr>
        <p:spPr>
          <a:xfrm>
            <a:off x="5374429" y="2900337"/>
            <a:ext cx="2027179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DIN Condensed" pitchFamily="2" charset="0"/>
              </a:rPr>
              <a:t>Partition 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048A12-334B-4601-9736-D351AE431596}"/>
              </a:ext>
            </a:extLst>
          </p:cNvPr>
          <p:cNvSpPr txBox="1"/>
          <p:nvPr/>
        </p:nvSpPr>
        <p:spPr>
          <a:xfrm>
            <a:off x="1104836" y="2900337"/>
            <a:ext cx="2027179" cy="52321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DIN Condensed" pitchFamily="2" charset="0"/>
              </a:rPr>
              <a:t>Partition 1</a:t>
            </a:r>
          </a:p>
        </p:txBody>
      </p:sp>
      <p:sp>
        <p:nvSpPr>
          <p:cNvPr id="50" name="텍스트 개체 틀 3">
            <a:extLst>
              <a:ext uri="{FF2B5EF4-FFF2-40B4-BE49-F238E27FC236}">
                <a16:creationId xmlns:a16="http://schemas.microsoft.com/office/drawing/2014/main" id="{59035E83-2AE8-4244-9443-D5560AB6A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937104" cy="3001181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</p:txBody>
      </p:sp>
    </p:spTree>
    <p:extLst>
      <p:ext uri="{BB962C8B-B14F-4D97-AF65-F5344CB8AC3E}">
        <p14:creationId xmlns:p14="http://schemas.microsoft.com/office/powerpoint/2010/main" val="1102963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4C34C33-CDB3-47F8-AE28-5260FB1C74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볼륨 슬랙 예제 </a:t>
            </a:r>
          </a:p>
        </p:txBody>
      </p:sp>
      <p:sp>
        <p:nvSpPr>
          <p:cNvPr id="105" name="제목 1">
            <a:extLst>
              <a:ext uri="{FF2B5EF4-FFF2-40B4-BE49-F238E27FC236}">
                <a16:creationId xmlns:a16="http://schemas.microsoft.com/office/drawing/2014/main" id="{712E4960-1C18-439C-9D40-7E253B6A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50" name="텍스트 개체 틀 3">
            <a:extLst>
              <a:ext uri="{FF2B5EF4-FFF2-40B4-BE49-F238E27FC236}">
                <a16:creationId xmlns:a16="http://schemas.microsoft.com/office/drawing/2014/main" id="{59035E83-2AE8-4244-9443-D5560AB6A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937104" cy="3001181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</p:txBody>
      </p:sp>
      <p:cxnSp>
        <p:nvCxnSpPr>
          <p:cNvPr id="54" name="직선 연결선 23">
            <a:extLst>
              <a:ext uri="{FF2B5EF4-FFF2-40B4-BE49-F238E27FC236}">
                <a16:creationId xmlns:a16="http://schemas.microsoft.com/office/drawing/2014/main" id="{700250FF-BA8C-6F4C-B8F4-8D5E6CB414FF}"/>
              </a:ext>
            </a:extLst>
          </p:cNvPr>
          <p:cNvCxnSpPr>
            <a:cxnSpLocks/>
          </p:cNvCxnSpPr>
          <p:nvPr/>
        </p:nvCxnSpPr>
        <p:spPr>
          <a:xfrm flipH="1">
            <a:off x="2885809" y="5048594"/>
            <a:ext cx="1174039" cy="461368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ysDot"/>
            <a:miter lim="800000"/>
          </a:ln>
          <a:effectLst/>
        </p:spPr>
      </p:cxnSp>
      <p:cxnSp>
        <p:nvCxnSpPr>
          <p:cNvPr id="55" name="직선 연결선 24">
            <a:extLst>
              <a:ext uri="{FF2B5EF4-FFF2-40B4-BE49-F238E27FC236}">
                <a16:creationId xmlns:a16="http://schemas.microsoft.com/office/drawing/2014/main" id="{8FF71481-4F61-5642-9CA7-0DE09496B75D}"/>
              </a:ext>
            </a:extLst>
          </p:cNvPr>
          <p:cNvCxnSpPr>
            <a:cxnSpLocks/>
          </p:cNvCxnSpPr>
          <p:nvPr/>
        </p:nvCxnSpPr>
        <p:spPr>
          <a:xfrm>
            <a:off x="4856427" y="5018204"/>
            <a:ext cx="3754459" cy="461368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ysDot"/>
            <a:miter lim="800000"/>
          </a:ln>
          <a:effectLst/>
        </p:spPr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14F0C80-9D1D-B041-9ADC-C31E9A91F69F}"/>
              </a:ext>
            </a:extLst>
          </p:cNvPr>
          <p:cNvSpPr/>
          <p:nvPr/>
        </p:nvSpPr>
        <p:spPr>
          <a:xfrm>
            <a:off x="2133972" y="2852142"/>
            <a:ext cx="1790700" cy="638607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kern="0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FAT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632665-33E5-2F47-8511-DC5C32C7CC68}"/>
              </a:ext>
            </a:extLst>
          </p:cNvPr>
          <p:cNvSpPr/>
          <p:nvPr/>
        </p:nvSpPr>
        <p:spPr>
          <a:xfrm>
            <a:off x="3924672" y="2852142"/>
            <a:ext cx="4792980" cy="638607"/>
          </a:xfrm>
          <a:prstGeom prst="rect">
            <a:avLst/>
          </a:prstGeom>
          <a:solidFill>
            <a:srgbClr val="E7E6E6">
              <a:lumMod val="75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Volume Slack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3B2F5CE-52F9-8447-BF07-90B973480DDD}"/>
              </a:ext>
            </a:extLst>
          </p:cNvPr>
          <p:cNvSpPr/>
          <p:nvPr/>
        </p:nvSpPr>
        <p:spPr>
          <a:xfrm>
            <a:off x="3351895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5C1C64B-4AD6-CF45-8EDA-1771EEACA5EE}"/>
              </a:ext>
            </a:extLst>
          </p:cNvPr>
          <p:cNvSpPr/>
          <p:nvPr/>
        </p:nvSpPr>
        <p:spPr>
          <a:xfrm>
            <a:off x="3720729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018BF9-A5DA-ED48-BFC5-EBCF9FF5265D}"/>
              </a:ext>
            </a:extLst>
          </p:cNvPr>
          <p:cNvSpPr/>
          <p:nvPr/>
        </p:nvSpPr>
        <p:spPr>
          <a:xfrm>
            <a:off x="3651960" y="3213784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EF70CD6-8AE7-A549-94B6-17CC41B61C8E}"/>
              </a:ext>
            </a:extLst>
          </p:cNvPr>
          <p:cNvSpPr/>
          <p:nvPr/>
        </p:nvSpPr>
        <p:spPr>
          <a:xfrm>
            <a:off x="3536312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EE017C7-D307-B249-A577-F6B36443EAD4}"/>
              </a:ext>
            </a:extLst>
          </p:cNvPr>
          <p:cNvSpPr/>
          <p:nvPr/>
        </p:nvSpPr>
        <p:spPr>
          <a:xfrm>
            <a:off x="3435116" y="3214673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1247DAA-CB60-3841-89AD-0C669F7B3ED0}"/>
              </a:ext>
            </a:extLst>
          </p:cNvPr>
          <p:cNvSpPr/>
          <p:nvPr/>
        </p:nvSpPr>
        <p:spPr>
          <a:xfrm>
            <a:off x="4059848" y="3321355"/>
            <a:ext cx="4551038" cy="63860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TAT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EF6F8E-1F3E-6345-9DBF-F752244D5A0C}"/>
              </a:ext>
            </a:extLst>
          </p:cNvPr>
          <p:cNvSpPr/>
          <p:nvPr/>
        </p:nvSpPr>
        <p:spPr>
          <a:xfrm>
            <a:off x="4061413" y="4060592"/>
            <a:ext cx="795014" cy="980157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Driving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F6482E-4552-3040-BC82-B5666AA684DE}"/>
              </a:ext>
            </a:extLst>
          </p:cNvPr>
          <p:cNvSpPr/>
          <p:nvPr/>
        </p:nvSpPr>
        <p:spPr>
          <a:xfrm>
            <a:off x="2885809" y="5487417"/>
            <a:ext cx="5740580" cy="974666"/>
          </a:xfrm>
          <a:prstGeom prst="rect">
            <a:avLst/>
          </a:prstGeom>
          <a:solidFill>
            <a:srgbClr val="76D6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0DC8EE0-D6FB-AE44-A084-B0BCBB5C03F3}"/>
              </a:ext>
            </a:extLst>
          </p:cNvPr>
          <p:cNvSpPr/>
          <p:nvPr/>
        </p:nvSpPr>
        <p:spPr>
          <a:xfrm>
            <a:off x="3036254" y="5629489"/>
            <a:ext cx="600130" cy="7299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H.264</a:t>
            </a:r>
            <a:b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</a:b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Stream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05F8388-F00F-024B-B0BE-568A326280E6}"/>
              </a:ext>
            </a:extLst>
          </p:cNvPr>
          <p:cNvSpPr/>
          <p:nvPr/>
        </p:nvSpPr>
        <p:spPr>
          <a:xfrm>
            <a:off x="3636384" y="5625934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5BFA2F6-CD3F-954E-A5A2-25C9D40F934A}"/>
              </a:ext>
            </a:extLst>
          </p:cNvPr>
          <p:cNvSpPr/>
          <p:nvPr/>
        </p:nvSpPr>
        <p:spPr>
          <a:xfrm>
            <a:off x="4963043" y="5622379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E33784A-98C5-F448-958D-E44DB59344AF}"/>
              </a:ext>
            </a:extLst>
          </p:cNvPr>
          <p:cNvSpPr/>
          <p:nvPr/>
        </p:nvSpPr>
        <p:spPr>
          <a:xfrm>
            <a:off x="4178496" y="5622378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C2A8820-CCA9-964E-BD26-7F8594156D8D}"/>
              </a:ext>
            </a:extLst>
          </p:cNvPr>
          <p:cNvCxnSpPr/>
          <p:nvPr/>
        </p:nvCxnSpPr>
        <p:spPr>
          <a:xfrm>
            <a:off x="3820801" y="5883062"/>
            <a:ext cx="357695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8009E8A-1C28-674D-B2A5-936F33C55034}"/>
              </a:ext>
            </a:extLst>
          </p:cNvPr>
          <p:cNvCxnSpPr>
            <a:cxnSpLocks/>
          </p:cNvCxnSpPr>
          <p:nvPr/>
        </p:nvCxnSpPr>
        <p:spPr>
          <a:xfrm flipH="1">
            <a:off x="3820801" y="6152575"/>
            <a:ext cx="370911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D17ED9D-0FFD-8446-8F7B-C3A1A86CEDE6}"/>
              </a:ext>
            </a:extLst>
          </p:cNvPr>
          <p:cNvCxnSpPr/>
          <p:nvPr/>
        </p:nvCxnSpPr>
        <p:spPr>
          <a:xfrm>
            <a:off x="5147460" y="5883062"/>
            <a:ext cx="357695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8F2B345-7694-2848-B48E-B32A50036070}"/>
              </a:ext>
            </a:extLst>
          </p:cNvPr>
          <p:cNvCxnSpPr>
            <a:cxnSpLocks/>
          </p:cNvCxnSpPr>
          <p:nvPr/>
        </p:nvCxnSpPr>
        <p:spPr>
          <a:xfrm flipH="1">
            <a:off x="5147460" y="6152575"/>
            <a:ext cx="370911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7957D87-B8B4-CB44-BD73-151C51817212}"/>
              </a:ext>
            </a:extLst>
          </p:cNvPr>
          <p:cNvSpPr/>
          <p:nvPr/>
        </p:nvSpPr>
        <p:spPr>
          <a:xfrm>
            <a:off x="5500712" y="5622378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6C6171-7D2C-C84D-8208-B5825E084215}"/>
              </a:ext>
            </a:extLst>
          </p:cNvPr>
          <p:cNvSpPr txBox="1"/>
          <p:nvPr/>
        </p:nvSpPr>
        <p:spPr>
          <a:xfrm>
            <a:off x="6842036" y="5690910"/>
            <a:ext cx="60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…</a:t>
            </a:r>
            <a:endParaRPr kumimoji="0" lang="ko-KR" altLang="en-US" sz="240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A4032D-0037-3F41-B7C4-46F41865B961}"/>
              </a:ext>
            </a:extLst>
          </p:cNvPr>
          <p:cNvSpPr/>
          <p:nvPr/>
        </p:nvSpPr>
        <p:spPr>
          <a:xfrm>
            <a:off x="6285259" y="5622378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DFF3162-62A7-E848-B296-16D20210BB4F}"/>
              </a:ext>
            </a:extLst>
          </p:cNvPr>
          <p:cNvSpPr/>
          <p:nvPr/>
        </p:nvSpPr>
        <p:spPr>
          <a:xfrm>
            <a:off x="7572058" y="5622378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B319694-1D05-844C-9ECA-2D496C073308}"/>
              </a:ext>
            </a:extLst>
          </p:cNvPr>
          <p:cNvCxnSpPr/>
          <p:nvPr/>
        </p:nvCxnSpPr>
        <p:spPr>
          <a:xfrm>
            <a:off x="7214363" y="5883062"/>
            <a:ext cx="357695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DD30102-DC7C-8741-8AF2-B1221BDA4F6E}"/>
              </a:ext>
            </a:extLst>
          </p:cNvPr>
          <p:cNvCxnSpPr>
            <a:cxnSpLocks/>
          </p:cNvCxnSpPr>
          <p:nvPr/>
        </p:nvCxnSpPr>
        <p:spPr>
          <a:xfrm flipH="1">
            <a:off x="7214363" y="6152575"/>
            <a:ext cx="370911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20CEA5D-E271-BD45-B663-175AE7BD4CB7}"/>
              </a:ext>
            </a:extLst>
          </p:cNvPr>
          <p:cNvCxnSpPr/>
          <p:nvPr/>
        </p:nvCxnSpPr>
        <p:spPr>
          <a:xfrm>
            <a:off x="6469676" y="5883062"/>
            <a:ext cx="357695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BA41F3-CBBA-8B48-B3A8-37BEE9CC62A2}"/>
              </a:ext>
            </a:extLst>
          </p:cNvPr>
          <p:cNvCxnSpPr>
            <a:cxnSpLocks/>
          </p:cNvCxnSpPr>
          <p:nvPr/>
        </p:nvCxnSpPr>
        <p:spPr>
          <a:xfrm flipH="1">
            <a:off x="6469676" y="6152575"/>
            <a:ext cx="370911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261B7C2-463E-B543-9918-8FEB65F82699}"/>
              </a:ext>
            </a:extLst>
          </p:cNvPr>
          <p:cNvSpPr/>
          <p:nvPr/>
        </p:nvSpPr>
        <p:spPr>
          <a:xfrm>
            <a:off x="4362913" y="5625934"/>
            <a:ext cx="600130" cy="7299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2F5D94E-BDFA-7F4F-B886-66F6C378A9BC}"/>
              </a:ext>
            </a:extLst>
          </p:cNvPr>
          <p:cNvSpPr/>
          <p:nvPr/>
        </p:nvSpPr>
        <p:spPr>
          <a:xfrm>
            <a:off x="5685129" y="5625934"/>
            <a:ext cx="600130" cy="7299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B8B1BA5-FEA7-254D-BA13-757A4BFB23FB}"/>
              </a:ext>
            </a:extLst>
          </p:cNvPr>
          <p:cNvSpPr/>
          <p:nvPr/>
        </p:nvSpPr>
        <p:spPr>
          <a:xfrm>
            <a:off x="7756475" y="5625934"/>
            <a:ext cx="600130" cy="7299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C0D2886-CE5B-8F4A-A475-444E34591A07}"/>
              </a:ext>
            </a:extLst>
          </p:cNvPr>
          <p:cNvSpPr/>
          <p:nvPr/>
        </p:nvSpPr>
        <p:spPr>
          <a:xfrm>
            <a:off x="4970639" y="4060592"/>
            <a:ext cx="795014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Driving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Impact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A527D5D-1A31-E241-B626-5F4A56B84C2A}"/>
              </a:ext>
            </a:extLst>
          </p:cNvPr>
          <p:cNvSpPr/>
          <p:nvPr/>
        </p:nvSpPr>
        <p:spPr>
          <a:xfrm>
            <a:off x="5879865" y="4060591"/>
            <a:ext cx="834199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Parking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Impact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A80614-70B3-9245-B0E2-AD1C170E980E}"/>
              </a:ext>
            </a:extLst>
          </p:cNvPr>
          <p:cNvSpPr/>
          <p:nvPr/>
        </p:nvSpPr>
        <p:spPr>
          <a:xfrm>
            <a:off x="6828276" y="4060591"/>
            <a:ext cx="834199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Parking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Motion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656DD67-2EBE-8F43-8146-1D2D0902AAEB}"/>
              </a:ext>
            </a:extLst>
          </p:cNvPr>
          <p:cNvSpPr/>
          <p:nvPr/>
        </p:nvSpPr>
        <p:spPr>
          <a:xfrm>
            <a:off x="7776687" y="4060590"/>
            <a:ext cx="834199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Emer-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gency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324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4C34C33-CDB3-47F8-AE28-5260FB1C74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볼륨 슬랙 예제 </a:t>
            </a:r>
          </a:p>
        </p:txBody>
      </p:sp>
      <p:sp>
        <p:nvSpPr>
          <p:cNvPr id="105" name="제목 1">
            <a:extLst>
              <a:ext uri="{FF2B5EF4-FFF2-40B4-BE49-F238E27FC236}">
                <a16:creationId xmlns:a16="http://schemas.microsoft.com/office/drawing/2014/main" id="{712E4960-1C18-439C-9D40-7E253B6A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50" name="텍스트 개체 틀 3">
            <a:extLst>
              <a:ext uri="{FF2B5EF4-FFF2-40B4-BE49-F238E27FC236}">
                <a16:creationId xmlns:a16="http://schemas.microsoft.com/office/drawing/2014/main" id="{59035E83-2AE8-4244-9443-D5560AB6A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937104" cy="3001181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632665-33E5-2F47-8511-DC5C32C7CC68}"/>
              </a:ext>
            </a:extLst>
          </p:cNvPr>
          <p:cNvSpPr/>
          <p:nvPr/>
        </p:nvSpPr>
        <p:spPr>
          <a:xfrm>
            <a:off x="2133972" y="2852142"/>
            <a:ext cx="6583680" cy="638607"/>
          </a:xfrm>
          <a:prstGeom prst="rect">
            <a:avLst/>
          </a:prstGeom>
          <a:solidFill>
            <a:srgbClr val="E7E6E6">
              <a:lumMod val="75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Volume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909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4C34C33-CDB3-47F8-AE28-5260FB1C74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볼륨 슬랙 예제 </a:t>
            </a:r>
          </a:p>
        </p:txBody>
      </p:sp>
      <p:sp>
        <p:nvSpPr>
          <p:cNvPr id="105" name="제목 1">
            <a:extLst>
              <a:ext uri="{FF2B5EF4-FFF2-40B4-BE49-F238E27FC236}">
                <a16:creationId xmlns:a16="http://schemas.microsoft.com/office/drawing/2014/main" id="{712E4960-1C18-439C-9D40-7E253B6A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50" name="텍스트 개체 틀 3">
            <a:extLst>
              <a:ext uri="{FF2B5EF4-FFF2-40B4-BE49-F238E27FC236}">
                <a16:creationId xmlns:a16="http://schemas.microsoft.com/office/drawing/2014/main" id="{59035E83-2AE8-4244-9443-D5560AB6A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937104" cy="3001181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14F0C80-9D1D-B041-9ADC-C31E9A91F69F}"/>
              </a:ext>
            </a:extLst>
          </p:cNvPr>
          <p:cNvSpPr/>
          <p:nvPr/>
        </p:nvSpPr>
        <p:spPr>
          <a:xfrm>
            <a:off x="2133972" y="2852142"/>
            <a:ext cx="1790700" cy="638607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FAT16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632665-33E5-2F47-8511-DC5C32C7CC68}"/>
              </a:ext>
            </a:extLst>
          </p:cNvPr>
          <p:cNvSpPr/>
          <p:nvPr/>
        </p:nvSpPr>
        <p:spPr>
          <a:xfrm>
            <a:off x="3924672" y="2852142"/>
            <a:ext cx="4792980" cy="638607"/>
          </a:xfrm>
          <a:prstGeom prst="rect">
            <a:avLst/>
          </a:prstGeom>
          <a:solidFill>
            <a:srgbClr val="E7E6E6">
              <a:lumMod val="75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Volume Slack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40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4C34C33-CDB3-47F8-AE28-5260FB1C74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볼륨 슬랙 예제 </a:t>
            </a:r>
          </a:p>
        </p:txBody>
      </p:sp>
      <p:sp>
        <p:nvSpPr>
          <p:cNvPr id="105" name="제목 1">
            <a:extLst>
              <a:ext uri="{FF2B5EF4-FFF2-40B4-BE49-F238E27FC236}">
                <a16:creationId xmlns:a16="http://schemas.microsoft.com/office/drawing/2014/main" id="{712E4960-1C18-439C-9D40-7E253B6A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50" name="텍스트 개체 틀 3">
            <a:extLst>
              <a:ext uri="{FF2B5EF4-FFF2-40B4-BE49-F238E27FC236}">
                <a16:creationId xmlns:a16="http://schemas.microsoft.com/office/drawing/2014/main" id="{59035E83-2AE8-4244-9443-D5560AB6A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937104" cy="3001181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14F0C80-9D1D-B041-9ADC-C31E9A91F69F}"/>
              </a:ext>
            </a:extLst>
          </p:cNvPr>
          <p:cNvSpPr/>
          <p:nvPr/>
        </p:nvSpPr>
        <p:spPr>
          <a:xfrm>
            <a:off x="2133972" y="2852142"/>
            <a:ext cx="1790700" cy="638607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FAT16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632665-33E5-2F47-8511-DC5C32C7CC68}"/>
              </a:ext>
            </a:extLst>
          </p:cNvPr>
          <p:cNvSpPr/>
          <p:nvPr/>
        </p:nvSpPr>
        <p:spPr>
          <a:xfrm>
            <a:off x="3924672" y="2852142"/>
            <a:ext cx="4792980" cy="638607"/>
          </a:xfrm>
          <a:prstGeom prst="rect">
            <a:avLst/>
          </a:prstGeom>
          <a:solidFill>
            <a:srgbClr val="E7E6E6">
              <a:lumMod val="75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Volume Slack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3B2F5CE-52F9-8447-BF07-90B973480DDD}"/>
              </a:ext>
            </a:extLst>
          </p:cNvPr>
          <p:cNvSpPr/>
          <p:nvPr/>
        </p:nvSpPr>
        <p:spPr>
          <a:xfrm>
            <a:off x="3351895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5C1C64B-4AD6-CF45-8EDA-1771EEACA5EE}"/>
              </a:ext>
            </a:extLst>
          </p:cNvPr>
          <p:cNvSpPr/>
          <p:nvPr/>
        </p:nvSpPr>
        <p:spPr>
          <a:xfrm>
            <a:off x="3720729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EF70CD6-8AE7-A549-94B6-17CC41B61C8E}"/>
              </a:ext>
            </a:extLst>
          </p:cNvPr>
          <p:cNvSpPr/>
          <p:nvPr/>
        </p:nvSpPr>
        <p:spPr>
          <a:xfrm>
            <a:off x="3536312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11A9E2-240E-7A41-B7B0-744DE714391A}"/>
              </a:ext>
            </a:extLst>
          </p:cNvPr>
          <p:cNvSpPr/>
          <p:nvPr/>
        </p:nvSpPr>
        <p:spPr>
          <a:xfrm>
            <a:off x="3651960" y="3213784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CE39AF6-7650-3C4C-B197-530C353952ED}"/>
              </a:ext>
            </a:extLst>
          </p:cNvPr>
          <p:cNvSpPr/>
          <p:nvPr/>
        </p:nvSpPr>
        <p:spPr>
          <a:xfrm>
            <a:off x="3435116" y="3214673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43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88850-4D35-4812-B513-46FE2177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파일시스템 포렌식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7E33DF-6B8B-4A76-9390-79EC53EE9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828" y="2276078"/>
            <a:ext cx="10381926" cy="4339829"/>
          </a:xfrm>
        </p:spPr>
        <p:txBody>
          <a:bodyPr>
            <a:normAutofit/>
          </a:bodyPr>
          <a:lstStyle/>
          <a:p>
            <a:pPr indent="-288000"/>
            <a:r>
              <a:rPr lang="ko-KR" altLang="en-US" dirty="0"/>
              <a:t>파일시스템 분석관련 기본 용어</a:t>
            </a:r>
            <a:endParaRPr lang="en-US" altLang="ko-KR" dirty="0"/>
          </a:p>
          <a:p>
            <a:pPr indent="-288000"/>
            <a:r>
              <a:rPr lang="ko-KR" altLang="en-US" dirty="0"/>
              <a:t>파일시스템의 기본 구조 및 메타 데이터의 종류와 역할</a:t>
            </a:r>
            <a:endParaRPr lang="en-US" altLang="ko-KR" dirty="0"/>
          </a:p>
          <a:p>
            <a:pPr indent="-288000"/>
            <a:r>
              <a:rPr lang="ko-KR" altLang="en-US" dirty="0" err="1">
                <a:solidFill>
                  <a:srgbClr val="0070C0"/>
                </a:solidFill>
              </a:rPr>
              <a:t>아이노드</a:t>
            </a:r>
            <a:r>
              <a:rPr lang="ko-KR" altLang="en-US" dirty="0" err="1"/>
              <a:t>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33CC"/>
                </a:solidFill>
              </a:rPr>
              <a:t>디렉토리 엔트리</a:t>
            </a:r>
            <a:r>
              <a:rPr lang="ko-KR" altLang="en-US" dirty="0"/>
              <a:t>의 차이</a:t>
            </a:r>
            <a:endParaRPr lang="en-US" altLang="ko-KR" dirty="0"/>
          </a:p>
          <a:p>
            <a:pPr indent="-288000"/>
            <a:r>
              <a:rPr lang="ko-KR" altLang="en-US" dirty="0"/>
              <a:t>파일시스템의 복원 과정</a:t>
            </a:r>
            <a:endParaRPr lang="en-US" altLang="ko-KR" dirty="0"/>
          </a:p>
          <a:p>
            <a:pPr indent="-288000"/>
            <a:r>
              <a:rPr lang="ko-KR" altLang="en-US" dirty="0"/>
              <a:t>주요 모바일 파일시스템의 기본 구조</a:t>
            </a:r>
            <a:endParaRPr lang="en-US" altLang="ko-KR" dirty="0"/>
          </a:p>
          <a:p>
            <a:pPr indent="-288000"/>
            <a:r>
              <a:rPr lang="ko-KR" altLang="en-US" dirty="0"/>
              <a:t>비할당 영역을 식별하는 정확한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2160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4C34C33-CDB3-47F8-AE28-5260FB1C74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볼륨 슬랙 예제 </a:t>
            </a:r>
          </a:p>
        </p:txBody>
      </p:sp>
      <p:sp>
        <p:nvSpPr>
          <p:cNvPr id="105" name="제목 1">
            <a:extLst>
              <a:ext uri="{FF2B5EF4-FFF2-40B4-BE49-F238E27FC236}">
                <a16:creationId xmlns:a16="http://schemas.microsoft.com/office/drawing/2014/main" id="{712E4960-1C18-439C-9D40-7E253B6A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50" name="텍스트 개체 틀 3">
            <a:extLst>
              <a:ext uri="{FF2B5EF4-FFF2-40B4-BE49-F238E27FC236}">
                <a16:creationId xmlns:a16="http://schemas.microsoft.com/office/drawing/2014/main" id="{59035E83-2AE8-4244-9443-D5560AB6A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937104" cy="3001181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14F0C80-9D1D-B041-9ADC-C31E9A91F69F}"/>
              </a:ext>
            </a:extLst>
          </p:cNvPr>
          <p:cNvSpPr/>
          <p:nvPr/>
        </p:nvSpPr>
        <p:spPr>
          <a:xfrm>
            <a:off x="2133972" y="2852142"/>
            <a:ext cx="1790700" cy="638607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FAT16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632665-33E5-2F47-8511-DC5C32C7CC68}"/>
              </a:ext>
            </a:extLst>
          </p:cNvPr>
          <p:cNvSpPr/>
          <p:nvPr/>
        </p:nvSpPr>
        <p:spPr>
          <a:xfrm>
            <a:off x="3924672" y="2852142"/>
            <a:ext cx="4792980" cy="638607"/>
          </a:xfrm>
          <a:prstGeom prst="rect">
            <a:avLst/>
          </a:prstGeom>
          <a:solidFill>
            <a:srgbClr val="E7E6E6">
              <a:lumMod val="75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Volume Slack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3B2F5CE-52F9-8447-BF07-90B973480DDD}"/>
              </a:ext>
            </a:extLst>
          </p:cNvPr>
          <p:cNvSpPr/>
          <p:nvPr/>
        </p:nvSpPr>
        <p:spPr>
          <a:xfrm>
            <a:off x="3351895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5C1C64B-4AD6-CF45-8EDA-1771EEACA5EE}"/>
              </a:ext>
            </a:extLst>
          </p:cNvPr>
          <p:cNvSpPr/>
          <p:nvPr/>
        </p:nvSpPr>
        <p:spPr>
          <a:xfrm>
            <a:off x="3720729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018BF9-A5DA-ED48-BFC5-EBCF9FF5265D}"/>
              </a:ext>
            </a:extLst>
          </p:cNvPr>
          <p:cNvSpPr/>
          <p:nvPr/>
        </p:nvSpPr>
        <p:spPr>
          <a:xfrm>
            <a:off x="3651960" y="3213784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EF70CD6-8AE7-A549-94B6-17CC41B61C8E}"/>
              </a:ext>
            </a:extLst>
          </p:cNvPr>
          <p:cNvSpPr/>
          <p:nvPr/>
        </p:nvSpPr>
        <p:spPr>
          <a:xfrm>
            <a:off x="3536312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EE017C7-D307-B249-A577-F6B36443EAD4}"/>
              </a:ext>
            </a:extLst>
          </p:cNvPr>
          <p:cNvSpPr/>
          <p:nvPr/>
        </p:nvSpPr>
        <p:spPr>
          <a:xfrm>
            <a:off x="3435116" y="3214673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1247DAA-CB60-3841-89AD-0C669F7B3ED0}"/>
              </a:ext>
            </a:extLst>
          </p:cNvPr>
          <p:cNvSpPr/>
          <p:nvPr/>
        </p:nvSpPr>
        <p:spPr>
          <a:xfrm>
            <a:off x="4059848" y="3321355"/>
            <a:ext cx="4551038" cy="63860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TAT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C0D2886-CE5B-8F4A-A475-444E34591A07}"/>
              </a:ext>
            </a:extLst>
          </p:cNvPr>
          <p:cNvSpPr/>
          <p:nvPr/>
        </p:nvSpPr>
        <p:spPr>
          <a:xfrm>
            <a:off x="4970639" y="4060592"/>
            <a:ext cx="795014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Driving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Impact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A527D5D-1A31-E241-B626-5F4A56B84C2A}"/>
              </a:ext>
            </a:extLst>
          </p:cNvPr>
          <p:cNvSpPr/>
          <p:nvPr/>
        </p:nvSpPr>
        <p:spPr>
          <a:xfrm>
            <a:off x="5879865" y="4060591"/>
            <a:ext cx="834199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Parking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Impact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A80614-70B3-9245-B0E2-AD1C170E980E}"/>
              </a:ext>
            </a:extLst>
          </p:cNvPr>
          <p:cNvSpPr/>
          <p:nvPr/>
        </p:nvSpPr>
        <p:spPr>
          <a:xfrm>
            <a:off x="6828276" y="4060591"/>
            <a:ext cx="834199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Parking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Motion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656DD67-2EBE-8F43-8146-1D2D0902AAEB}"/>
              </a:ext>
            </a:extLst>
          </p:cNvPr>
          <p:cNvSpPr/>
          <p:nvPr/>
        </p:nvSpPr>
        <p:spPr>
          <a:xfrm>
            <a:off x="7776687" y="4060590"/>
            <a:ext cx="834199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Emer-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gency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EBE9997-AC0E-2B49-99BC-58B55B1DEEBD}"/>
              </a:ext>
            </a:extLst>
          </p:cNvPr>
          <p:cNvSpPr/>
          <p:nvPr/>
        </p:nvSpPr>
        <p:spPr>
          <a:xfrm>
            <a:off x="4059848" y="4060590"/>
            <a:ext cx="795014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Driving</a:t>
            </a:r>
          </a:p>
        </p:txBody>
      </p:sp>
    </p:spTree>
    <p:extLst>
      <p:ext uri="{BB962C8B-B14F-4D97-AF65-F5344CB8AC3E}">
        <p14:creationId xmlns:p14="http://schemas.microsoft.com/office/powerpoint/2010/main" val="653335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F4C34C33-CDB3-47F8-AE28-5260FB1C74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볼륨 슬랙 예제 </a:t>
            </a:r>
          </a:p>
        </p:txBody>
      </p:sp>
      <p:sp>
        <p:nvSpPr>
          <p:cNvPr id="105" name="제목 1">
            <a:extLst>
              <a:ext uri="{FF2B5EF4-FFF2-40B4-BE49-F238E27FC236}">
                <a16:creationId xmlns:a16="http://schemas.microsoft.com/office/drawing/2014/main" id="{712E4960-1C18-439C-9D40-7E253B6A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50" name="텍스트 개체 틀 3">
            <a:extLst>
              <a:ext uri="{FF2B5EF4-FFF2-40B4-BE49-F238E27FC236}">
                <a16:creationId xmlns:a16="http://schemas.microsoft.com/office/drawing/2014/main" id="{59035E83-2AE8-4244-9443-D5560AB6A7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937104" cy="3001181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</p:txBody>
      </p:sp>
      <p:cxnSp>
        <p:nvCxnSpPr>
          <p:cNvPr id="54" name="직선 연결선 23">
            <a:extLst>
              <a:ext uri="{FF2B5EF4-FFF2-40B4-BE49-F238E27FC236}">
                <a16:creationId xmlns:a16="http://schemas.microsoft.com/office/drawing/2014/main" id="{700250FF-BA8C-6F4C-B8F4-8D5E6CB414FF}"/>
              </a:ext>
            </a:extLst>
          </p:cNvPr>
          <p:cNvCxnSpPr>
            <a:cxnSpLocks/>
          </p:cNvCxnSpPr>
          <p:nvPr/>
        </p:nvCxnSpPr>
        <p:spPr>
          <a:xfrm flipH="1">
            <a:off x="2885809" y="5048594"/>
            <a:ext cx="1174039" cy="461368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ysDot"/>
            <a:miter lim="800000"/>
          </a:ln>
          <a:effectLst/>
        </p:spPr>
      </p:cxnSp>
      <p:cxnSp>
        <p:nvCxnSpPr>
          <p:cNvPr id="55" name="직선 연결선 24">
            <a:extLst>
              <a:ext uri="{FF2B5EF4-FFF2-40B4-BE49-F238E27FC236}">
                <a16:creationId xmlns:a16="http://schemas.microsoft.com/office/drawing/2014/main" id="{8FF71481-4F61-5642-9CA7-0DE09496B75D}"/>
              </a:ext>
            </a:extLst>
          </p:cNvPr>
          <p:cNvCxnSpPr>
            <a:cxnSpLocks/>
          </p:cNvCxnSpPr>
          <p:nvPr/>
        </p:nvCxnSpPr>
        <p:spPr>
          <a:xfrm>
            <a:off x="4856427" y="5018204"/>
            <a:ext cx="3754459" cy="461368"/>
          </a:xfrm>
          <a:prstGeom prst="line">
            <a:avLst/>
          </a:prstGeom>
          <a:noFill/>
          <a:ln w="19050" cap="flat" cmpd="sng" algn="ctr">
            <a:solidFill>
              <a:srgbClr val="7030A0"/>
            </a:solidFill>
            <a:prstDash val="sysDot"/>
            <a:miter lim="800000"/>
          </a:ln>
          <a:effectLst/>
        </p:spPr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14F0C80-9D1D-B041-9ADC-C31E9A91F69F}"/>
              </a:ext>
            </a:extLst>
          </p:cNvPr>
          <p:cNvSpPr/>
          <p:nvPr/>
        </p:nvSpPr>
        <p:spPr>
          <a:xfrm>
            <a:off x="2133972" y="2852142"/>
            <a:ext cx="1790700" cy="638607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FAT16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8632665-33E5-2F47-8511-DC5C32C7CC68}"/>
              </a:ext>
            </a:extLst>
          </p:cNvPr>
          <p:cNvSpPr/>
          <p:nvPr/>
        </p:nvSpPr>
        <p:spPr>
          <a:xfrm>
            <a:off x="3924672" y="2852142"/>
            <a:ext cx="4792980" cy="638607"/>
          </a:xfrm>
          <a:prstGeom prst="rect">
            <a:avLst/>
          </a:prstGeom>
          <a:solidFill>
            <a:srgbClr val="E7E6E6">
              <a:lumMod val="75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Volume Slack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3B2F5CE-52F9-8447-BF07-90B973480DDD}"/>
              </a:ext>
            </a:extLst>
          </p:cNvPr>
          <p:cNvSpPr/>
          <p:nvPr/>
        </p:nvSpPr>
        <p:spPr>
          <a:xfrm>
            <a:off x="3351895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5C1C64B-4AD6-CF45-8EDA-1771EEACA5EE}"/>
              </a:ext>
            </a:extLst>
          </p:cNvPr>
          <p:cNvSpPr/>
          <p:nvPr/>
        </p:nvSpPr>
        <p:spPr>
          <a:xfrm>
            <a:off x="3720729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7018BF9-A5DA-ED48-BFC5-EBCF9FF5265D}"/>
              </a:ext>
            </a:extLst>
          </p:cNvPr>
          <p:cNvSpPr/>
          <p:nvPr/>
        </p:nvSpPr>
        <p:spPr>
          <a:xfrm>
            <a:off x="3651960" y="3213784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EF70CD6-8AE7-A549-94B6-17CC41B61C8E}"/>
              </a:ext>
            </a:extLst>
          </p:cNvPr>
          <p:cNvSpPr/>
          <p:nvPr/>
        </p:nvSpPr>
        <p:spPr>
          <a:xfrm>
            <a:off x="3536312" y="2994526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EE017C7-D307-B249-A577-F6B36443EAD4}"/>
              </a:ext>
            </a:extLst>
          </p:cNvPr>
          <p:cNvSpPr/>
          <p:nvPr/>
        </p:nvSpPr>
        <p:spPr>
          <a:xfrm>
            <a:off x="3435116" y="3214673"/>
            <a:ext cx="137537" cy="141439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1247DAA-CB60-3841-89AD-0C669F7B3ED0}"/>
              </a:ext>
            </a:extLst>
          </p:cNvPr>
          <p:cNvSpPr/>
          <p:nvPr/>
        </p:nvSpPr>
        <p:spPr>
          <a:xfrm>
            <a:off x="4059848" y="3321355"/>
            <a:ext cx="4551038" cy="638607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TAT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DEF6F8E-1F3E-6345-9DBF-F752244D5A0C}"/>
              </a:ext>
            </a:extLst>
          </p:cNvPr>
          <p:cNvSpPr/>
          <p:nvPr/>
        </p:nvSpPr>
        <p:spPr>
          <a:xfrm>
            <a:off x="4061413" y="4060592"/>
            <a:ext cx="795014" cy="980157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Driving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3F6482E-4552-3040-BC82-B5666AA684DE}"/>
              </a:ext>
            </a:extLst>
          </p:cNvPr>
          <p:cNvSpPr/>
          <p:nvPr/>
        </p:nvSpPr>
        <p:spPr>
          <a:xfrm>
            <a:off x="2885809" y="5487417"/>
            <a:ext cx="5740580" cy="974666"/>
          </a:xfrm>
          <a:prstGeom prst="rect">
            <a:avLst/>
          </a:prstGeom>
          <a:solidFill>
            <a:srgbClr val="76D6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0DC8EE0-D6FB-AE44-A084-B0BCBB5C03F3}"/>
              </a:ext>
            </a:extLst>
          </p:cNvPr>
          <p:cNvSpPr/>
          <p:nvPr/>
        </p:nvSpPr>
        <p:spPr>
          <a:xfrm>
            <a:off x="3036254" y="5629489"/>
            <a:ext cx="600130" cy="7299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H.264</a:t>
            </a:r>
            <a:b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</a:b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Stream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05F8388-F00F-024B-B0BE-568A326280E6}"/>
              </a:ext>
            </a:extLst>
          </p:cNvPr>
          <p:cNvSpPr/>
          <p:nvPr/>
        </p:nvSpPr>
        <p:spPr>
          <a:xfrm>
            <a:off x="3636384" y="5625934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5BFA2F6-CD3F-954E-A5A2-25C9D40F934A}"/>
              </a:ext>
            </a:extLst>
          </p:cNvPr>
          <p:cNvSpPr/>
          <p:nvPr/>
        </p:nvSpPr>
        <p:spPr>
          <a:xfrm>
            <a:off x="4963043" y="5622379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E33784A-98C5-F448-958D-E44DB59344AF}"/>
              </a:ext>
            </a:extLst>
          </p:cNvPr>
          <p:cNvSpPr/>
          <p:nvPr/>
        </p:nvSpPr>
        <p:spPr>
          <a:xfrm>
            <a:off x="4178496" y="5622378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C2A8820-CCA9-964E-BD26-7F8594156D8D}"/>
              </a:ext>
            </a:extLst>
          </p:cNvPr>
          <p:cNvCxnSpPr/>
          <p:nvPr/>
        </p:nvCxnSpPr>
        <p:spPr>
          <a:xfrm>
            <a:off x="3820801" y="5883062"/>
            <a:ext cx="357695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8009E8A-1C28-674D-B2A5-936F33C55034}"/>
              </a:ext>
            </a:extLst>
          </p:cNvPr>
          <p:cNvCxnSpPr>
            <a:cxnSpLocks/>
          </p:cNvCxnSpPr>
          <p:nvPr/>
        </p:nvCxnSpPr>
        <p:spPr>
          <a:xfrm flipH="1">
            <a:off x="3820801" y="6152575"/>
            <a:ext cx="370911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D17ED9D-0FFD-8446-8F7B-C3A1A86CEDE6}"/>
              </a:ext>
            </a:extLst>
          </p:cNvPr>
          <p:cNvCxnSpPr/>
          <p:nvPr/>
        </p:nvCxnSpPr>
        <p:spPr>
          <a:xfrm>
            <a:off x="5147460" y="5883062"/>
            <a:ext cx="357695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8F2B345-7694-2848-B48E-B32A50036070}"/>
              </a:ext>
            </a:extLst>
          </p:cNvPr>
          <p:cNvCxnSpPr>
            <a:cxnSpLocks/>
          </p:cNvCxnSpPr>
          <p:nvPr/>
        </p:nvCxnSpPr>
        <p:spPr>
          <a:xfrm flipH="1">
            <a:off x="5147460" y="6152575"/>
            <a:ext cx="370911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7957D87-B8B4-CB44-BD73-151C51817212}"/>
              </a:ext>
            </a:extLst>
          </p:cNvPr>
          <p:cNvSpPr/>
          <p:nvPr/>
        </p:nvSpPr>
        <p:spPr>
          <a:xfrm>
            <a:off x="5500712" y="5622378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6C6171-7D2C-C84D-8208-B5825E084215}"/>
              </a:ext>
            </a:extLst>
          </p:cNvPr>
          <p:cNvSpPr txBox="1"/>
          <p:nvPr/>
        </p:nvSpPr>
        <p:spPr>
          <a:xfrm>
            <a:off x="6842036" y="5690910"/>
            <a:ext cx="60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34" charset="-127"/>
                <a:cs typeface="+mn-cs"/>
              </a:rPr>
              <a:t>…</a:t>
            </a:r>
            <a:endParaRPr kumimoji="0" lang="ko-KR" altLang="en-US" sz="2400" dirty="0">
              <a:solidFill>
                <a:prstClr val="black"/>
              </a:solidFill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8A4032D-0037-3F41-B7C4-46F41865B961}"/>
              </a:ext>
            </a:extLst>
          </p:cNvPr>
          <p:cNvSpPr/>
          <p:nvPr/>
        </p:nvSpPr>
        <p:spPr>
          <a:xfrm>
            <a:off x="6285259" y="5622378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DFF3162-62A7-E848-B296-16D20210BB4F}"/>
              </a:ext>
            </a:extLst>
          </p:cNvPr>
          <p:cNvSpPr/>
          <p:nvPr/>
        </p:nvSpPr>
        <p:spPr>
          <a:xfrm>
            <a:off x="7572058" y="5622378"/>
            <a:ext cx="184417" cy="72998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B319694-1D05-844C-9ECA-2D496C073308}"/>
              </a:ext>
            </a:extLst>
          </p:cNvPr>
          <p:cNvCxnSpPr/>
          <p:nvPr/>
        </p:nvCxnSpPr>
        <p:spPr>
          <a:xfrm>
            <a:off x="7214363" y="5883062"/>
            <a:ext cx="357695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DD30102-DC7C-8741-8AF2-B1221BDA4F6E}"/>
              </a:ext>
            </a:extLst>
          </p:cNvPr>
          <p:cNvCxnSpPr>
            <a:cxnSpLocks/>
          </p:cNvCxnSpPr>
          <p:nvPr/>
        </p:nvCxnSpPr>
        <p:spPr>
          <a:xfrm flipH="1">
            <a:off x="7214363" y="6152575"/>
            <a:ext cx="370911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20CEA5D-E271-BD45-B663-175AE7BD4CB7}"/>
              </a:ext>
            </a:extLst>
          </p:cNvPr>
          <p:cNvCxnSpPr/>
          <p:nvPr/>
        </p:nvCxnSpPr>
        <p:spPr>
          <a:xfrm>
            <a:off x="6469676" y="5883062"/>
            <a:ext cx="357695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3BA41F3-CBBA-8B48-B3A8-37BEE9CC62A2}"/>
              </a:ext>
            </a:extLst>
          </p:cNvPr>
          <p:cNvCxnSpPr>
            <a:cxnSpLocks/>
          </p:cNvCxnSpPr>
          <p:nvPr/>
        </p:nvCxnSpPr>
        <p:spPr>
          <a:xfrm flipH="1">
            <a:off x="6469676" y="6152575"/>
            <a:ext cx="370911" cy="0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261B7C2-463E-B543-9918-8FEB65F82699}"/>
              </a:ext>
            </a:extLst>
          </p:cNvPr>
          <p:cNvSpPr/>
          <p:nvPr/>
        </p:nvSpPr>
        <p:spPr>
          <a:xfrm>
            <a:off x="4362913" y="5625934"/>
            <a:ext cx="600130" cy="7299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2F5D94E-BDFA-7F4F-B886-66F6C378A9BC}"/>
              </a:ext>
            </a:extLst>
          </p:cNvPr>
          <p:cNvSpPr/>
          <p:nvPr/>
        </p:nvSpPr>
        <p:spPr>
          <a:xfrm>
            <a:off x="5685129" y="5625934"/>
            <a:ext cx="600130" cy="7299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B8B1BA5-FEA7-254D-BA13-757A4BFB23FB}"/>
              </a:ext>
            </a:extLst>
          </p:cNvPr>
          <p:cNvSpPr/>
          <p:nvPr/>
        </p:nvSpPr>
        <p:spPr>
          <a:xfrm>
            <a:off x="7756475" y="5625934"/>
            <a:ext cx="600130" cy="7299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C0D2886-CE5B-8F4A-A475-444E34591A07}"/>
              </a:ext>
            </a:extLst>
          </p:cNvPr>
          <p:cNvSpPr/>
          <p:nvPr/>
        </p:nvSpPr>
        <p:spPr>
          <a:xfrm>
            <a:off x="4970639" y="4060592"/>
            <a:ext cx="795014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Driving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Impact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A527D5D-1A31-E241-B626-5F4A56B84C2A}"/>
              </a:ext>
            </a:extLst>
          </p:cNvPr>
          <p:cNvSpPr/>
          <p:nvPr/>
        </p:nvSpPr>
        <p:spPr>
          <a:xfrm>
            <a:off x="5879865" y="4060591"/>
            <a:ext cx="834199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Parking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Impact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4A80614-70B3-9245-B0E2-AD1C170E980E}"/>
              </a:ext>
            </a:extLst>
          </p:cNvPr>
          <p:cNvSpPr/>
          <p:nvPr/>
        </p:nvSpPr>
        <p:spPr>
          <a:xfrm>
            <a:off x="6828276" y="4060591"/>
            <a:ext cx="834199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Parking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Motion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656DD67-2EBE-8F43-8146-1D2D0902AAEB}"/>
              </a:ext>
            </a:extLst>
          </p:cNvPr>
          <p:cNvSpPr/>
          <p:nvPr/>
        </p:nvSpPr>
        <p:spPr>
          <a:xfrm>
            <a:off x="7776687" y="4060590"/>
            <a:ext cx="834199" cy="980157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Emer-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rPr>
              <a:t>gency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31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43FABD23-172F-4AF8-B1F6-69CE921F32E1}"/>
              </a:ext>
            </a:extLst>
          </p:cNvPr>
          <p:cNvSpPr/>
          <p:nvPr/>
        </p:nvSpPr>
        <p:spPr>
          <a:xfrm>
            <a:off x="981844" y="2803715"/>
            <a:ext cx="7704467" cy="768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endParaRPr lang="ko-KR" altLang="en-US" dirty="0"/>
          </a:p>
        </p:txBody>
      </p:sp>
      <p:sp>
        <p:nvSpPr>
          <p:cNvPr id="151" name="제목 1">
            <a:extLst>
              <a:ext uri="{FF2B5EF4-FFF2-40B4-BE49-F238E27FC236}">
                <a16:creationId xmlns:a16="http://schemas.microsoft.com/office/drawing/2014/main" id="{85F950FB-3980-4786-A1E9-4BD52413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0A5E18E-6081-4219-B236-28897C80884A}"/>
              </a:ext>
            </a:extLst>
          </p:cNvPr>
          <p:cNvGrpSpPr/>
          <p:nvPr/>
        </p:nvGrpSpPr>
        <p:grpSpPr>
          <a:xfrm>
            <a:off x="1120897" y="2953854"/>
            <a:ext cx="9293994" cy="2526882"/>
            <a:chOff x="926493" y="2347381"/>
            <a:chExt cx="10506363" cy="290631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0C12463-1780-4361-B60F-6E5ACFEED030}"/>
                </a:ext>
              </a:extLst>
            </p:cNvPr>
            <p:cNvSpPr txBox="1"/>
            <p:nvPr/>
          </p:nvSpPr>
          <p:spPr>
            <a:xfrm>
              <a:off x="8230614" y="2347381"/>
              <a:ext cx="1248173" cy="424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볼륨 슬랙</a:t>
              </a: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E305219-EEAE-4A64-B034-52F13FDE695D}"/>
                </a:ext>
              </a:extLst>
            </p:cNvPr>
            <p:cNvGrpSpPr/>
            <p:nvPr/>
          </p:nvGrpSpPr>
          <p:grpSpPr>
            <a:xfrm>
              <a:off x="926493" y="2837752"/>
              <a:ext cx="10506363" cy="2415947"/>
              <a:chOff x="1061879" y="3254913"/>
              <a:chExt cx="11461948" cy="2956928"/>
            </a:xfrm>
          </p:grpSpPr>
          <p:sp>
            <p:nvSpPr>
              <p:cNvPr id="64" name="선">
                <a:extLst>
                  <a:ext uri="{FF2B5EF4-FFF2-40B4-BE49-F238E27FC236}">
                    <a16:creationId xmlns:a16="http://schemas.microsoft.com/office/drawing/2014/main" id="{E21511CF-E4F7-41E9-8934-46EA76000E8C}"/>
                  </a:ext>
                </a:extLst>
              </p:cNvPr>
              <p:cNvSpPr/>
              <p:nvPr/>
            </p:nvSpPr>
            <p:spPr>
              <a:xfrm>
                <a:off x="1061879" y="3254913"/>
                <a:ext cx="9901" cy="1097499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prstDash val="sysDot"/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 dirty="0"/>
              </a:p>
            </p:txBody>
          </p: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7BC2EE8C-1CA5-4E80-89E2-61E4C14045D3}"/>
                  </a:ext>
                </a:extLst>
              </p:cNvPr>
              <p:cNvGrpSpPr/>
              <p:nvPr/>
            </p:nvGrpSpPr>
            <p:grpSpPr>
              <a:xfrm>
                <a:off x="10576835" y="5223756"/>
                <a:ext cx="1946992" cy="988085"/>
                <a:chOff x="11214383" y="5648338"/>
                <a:chExt cx="1946992" cy="988085"/>
              </a:xfrm>
            </p:grpSpPr>
            <p:sp>
              <p:nvSpPr>
                <p:cNvPr id="81" name="선">
                  <a:extLst>
                    <a:ext uri="{FF2B5EF4-FFF2-40B4-BE49-F238E27FC236}">
                      <a16:creationId xmlns:a16="http://schemas.microsoft.com/office/drawing/2014/main" id="{A6349A7D-9FEF-4135-B189-8A16D4FA871B}"/>
                    </a:ext>
                  </a:extLst>
                </p:cNvPr>
                <p:cNvSpPr/>
                <p:nvPr/>
              </p:nvSpPr>
              <p:spPr>
                <a:xfrm flipV="1">
                  <a:off x="11940952" y="5648338"/>
                  <a:ext cx="1" cy="520701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  <a:prstDash val="sysDot"/>
                  <a:miter lim="400000"/>
                  <a:tailEnd type="triangle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82" name="파일시스템 슬랙">
                  <a:extLst>
                    <a:ext uri="{FF2B5EF4-FFF2-40B4-BE49-F238E27FC236}">
                      <a16:creationId xmlns:a16="http://schemas.microsoft.com/office/drawing/2014/main" id="{21404501-EFAD-4C0F-AD43-4C895CC7E242}"/>
                    </a:ext>
                  </a:extLst>
                </p:cNvPr>
                <p:cNvSpPr txBox="1"/>
                <p:nvPr/>
              </p:nvSpPr>
              <p:spPr>
                <a:xfrm>
                  <a:off x="11214383" y="6145397"/>
                  <a:ext cx="1946992" cy="491026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anchor="ctr">
                  <a:spAutoFit/>
                </a:bodyPr>
                <a:lstStyle>
                  <a:lvl1pPr>
                    <a:defRPr b="1">
                      <a:solidFill>
                        <a:schemeClr val="accent4">
                          <a:hueOff val="414058"/>
                          <a:satOff val="2144"/>
                          <a:lumOff val="10379"/>
                        </a:schemeClr>
                      </a:solidFill>
                      <a:latin typeface="Avenir Next Regular"/>
                      <a:ea typeface="Avenir Next Regular"/>
                      <a:cs typeface="Avenir Next Regular"/>
                      <a:sym typeface="Avenir Next Regular"/>
                    </a:defRPr>
                  </a:lvl1pPr>
                </a:lstStyle>
                <a:p>
                  <a:r>
                    <a:rPr sz="1600" dirty="0" err="1">
                      <a:solidFill>
                        <a:schemeClr val="tx1"/>
                      </a:solidFill>
                      <a:latin typeface="+mn-ea"/>
                      <a:ea typeface="+mn-ea"/>
                    </a:rPr>
                    <a:t>파일시스템</a:t>
                  </a:r>
                  <a:r>
                    <a:rPr sz="16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 </a:t>
                  </a:r>
                  <a:r>
                    <a:rPr sz="1600" dirty="0" err="1">
                      <a:solidFill>
                        <a:schemeClr val="tx1"/>
                      </a:solidFill>
                      <a:latin typeface="+mn-ea"/>
                      <a:ea typeface="+mn-ea"/>
                    </a:rPr>
                    <a:t>슬랙</a:t>
                  </a:r>
                  <a:endParaRPr sz="1600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E80939CB-E46B-4D09-BF23-2A2A0BA4E34A}"/>
                  </a:ext>
                </a:extLst>
              </p:cNvPr>
              <p:cNvGrpSpPr/>
              <p:nvPr/>
            </p:nvGrpSpPr>
            <p:grpSpPr>
              <a:xfrm>
                <a:off x="1071781" y="4322491"/>
                <a:ext cx="10480036" cy="908558"/>
                <a:chOff x="1053853" y="3545550"/>
                <a:chExt cx="10480036" cy="908558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23AB9613-526E-4AA8-8206-DBE00F6CA2FC}"/>
                    </a:ext>
                  </a:extLst>
                </p:cNvPr>
                <p:cNvGrpSpPr/>
                <p:nvPr/>
              </p:nvGrpSpPr>
              <p:grpSpPr>
                <a:xfrm>
                  <a:off x="1053853" y="3545550"/>
                  <a:ext cx="10480036" cy="902327"/>
                  <a:chOff x="889080" y="4745778"/>
                  <a:chExt cx="11181997" cy="880150"/>
                </a:xfrm>
              </p:grpSpPr>
              <p:sp>
                <p:nvSpPr>
                  <p:cNvPr id="70" name="직사각형">
                    <a:extLst>
                      <a:ext uri="{FF2B5EF4-FFF2-40B4-BE49-F238E27FC236}">
                        <a16:creationId xmlns:a16="http://schemas.microsoft.com/office/drawing/2014/main" id="{937D82D6-DB56-4445-9638-B3D87D17DF4A}"/>
                      </a:ext>
                    </a:extLst>
                  </p:cNvPr>
                  <p:cNvSpPr/>
                  <p:nvPr/>
                </p:nvSpPr>
                <p:spPr>
                  <a:xfrm>
                    <a:off x="899279" y="4745778"/>
                    <a:ext cx="11171798" cy="880150"/>
                  </a:xfrm>
                  <a:prstGeom prst="rect">
                    <a:avLst/>
                  </a:prstGeom>
                  <a:solidFill>
                    <a:srgbClr val="FFFFFF"/>
                  </a:solidFill>
                  <a:ln w="38100">
                    <a:solidFill>
                      <a:schemeClr val="tx1">
                        <a:lumMod val="65000"/>
                        <a:lumOff val="35000"/>
                      </a:schemeClr>
                    </a:solidFill>
                    <a:miter lim="400000"/>
                  </a:ln>
                </p:spPr>
                <p:txBody>
                  <a:bodyPr lIns="50800" tIns="50800" rIns="50800" bIns="50800" anchor="ctr"/>
                  <a:lstStyle/>
                  <a:p>
                    <a:pPr algn="ctr">
                      <a:lnSpc>
                        <a:spcPct val="80000"/>
                      </a:lnSpc>
                      <a:spcBef>
                        <a:spcPts val="0"/>
                      </a:spcBef>
                      <a:defRPr sz="2800" cap="all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pPr>
                    <a:endParaRPr sz="3600">
                      <a:latin typeface="+mn-ea"/>
                    </a:endParaRPr>
                  </a:p>
                </p:txBody>
              </p:sp>
              <p:sp>
                <p:nvSpPr>
                  <p:cNvPr id="71" name="Cluster">
                    <a:extLst>
                      <a:ext uri="{FF2B5EF4-FFF2-40B4-BE49-F238E27FC236}">
                        <a16:creationId xmlns:a16="http://schemas.microsoft.com/office/drawing/2014/main" id="{500450E1-0D76-404B-AF01-7175106D9C55}"/>
                      </a:ext>
                    </a:extLst>
                  </p:cNvPr>
                  <p:cNvSpPr/>
                  <p:nvPr/>
                </p:nvSpPr>
                <p:spPr>
                  <a:xfrm>
                    <a:off x="889080" y="4745778"/>
                    <a:ext cx="1040925" cy="873283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>
                    <a:solidFill>
                      <a:schemeClr val="tx1">
                        <a:lumMod val="65000"/>
                        <a:lumOff val="35000"/>
                      </a:schemeClr>
                    </a:solidFill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 anchor="ctr"/>
                  <a:lstStyle>
                    <a:lvl1pPr algn="ctr">
                      <a:lnSpc>
                        <a:spcPct val="80000"/>
                      </a:lnSpc>
                      <a:spcBef>
                        <a:spcPts val="0"/>
                      </a:spcBef>
                      <a:defRPr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lvl1pPr>
                  </a:lstStyle>
                  <a:p>
                    <a:r>
                      <a:rPr sz="1500" dirty="0">
                        <a:latin typeface="+mn-ea"/>
                      </a:rPr>
                      <a:t>Cluster</a:t>
                    </a:r>
                  </a:p>
                </p:txBody>
              </p:sp>
              <p:sp>
                <p:nvSpPr>
                  <p:cNvPr id="72" name="Cluster">
                    <a:extLst>
                      <a:ext uri="{FF2B5EF4-FFF2-40B4-BE49-F238E27FC236}">
                        <a16:creationId xmlns:a16="http://schemas.microsoft.com/office/drawing/2014/main" id="{11F8A00F-B4BD-401D-897A-7EB5CEFC060A}"/>
                      </a:ext>
                    </a:extLst>
                  </p:cNvPr>
                  <p:cNvSpPr/>
                  <p:nvPr/>
                </p:nvSpPr>
                <p:spPr>
                  <a:xfrm>
                    <a:off x="1930004" y="4745778"/>
                    <a:ext cx="1063196" cy="880150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>
                    <a:solidFill>
                      <a:schemeClr val="tx1">
                        <a:lumMod val="65000"/>
                        <a:lumOff val="35000"/>
                      </a:schemeClr>
                    </a:solidFill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 anchor="ctr"/>
                  <a:lstStyle>
                    <a:lvl1pPr algn="ctr">
                      <a:lnSpc>
                        <a:spcPct val="80000"/>
                      </a:lnSpc>
                      <a:spcBef>
                        <a:spcPts val="0"/>
                      </a:spcBef>
                      <a:defRPr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lvl1pPr>
                  </a:lstStyle>
                  <a:p>
                    <a:r>
                      <a:rPr sz="1500" dirty="0">
                        <a:latin typeface="+mn-ea"/>
                      </a:rPr>
                      <a:t>Cluster</a:t>
                    </a:r>
                  </a:p>
                </p:txBody>
              </p:sp>
              <p:sp>
                <p:nvSpPr>
                  <p:cNvPr id="73" name="Cluster">
                    <a:extLst>
                      <a:ext uri="{FF2B5EF4-FFF2-40B4-BE49-F238E27FC236}">
                        <a16:creationId xmlns:a16="http://schemas.microsoft.com/office/drawing/2014/main" id="{DE6CFA2B-53C4-4D7F-81E4-1C203366CA3F}"/>
                      </a:ext>
                    </a:extLst>
                  </p:cNvPr>
                  <p:cNvSpPr/>
                  <p:nvPr/>
                </p:nvSpPr>
                <p:spPr>
                  <a:xfrm>
                    <a:off x="2991703" y="4745778"/>
                    <a:ext cx="1063945" cy="880150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>
                    <a:solidFill>
                      <a:schemeClr val="tx1">
                        <a:lumMod val="65000"/>
                        <a:lumOff val="35000"/>
                      </a:schemeClr>
                    </a:solidFill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 anchor="ctr"/>
                  <a:lstStyle>
                    <a:lvl1pPr algn="ctr">
                      <a:lnSpc>
                        <a:spcPct val="80000"/>
                      </a:lnSpc>
                      <a:spcBef>
                        <a:spcPts val="0"/>
                      </a:spcBef>
                      <a:defRPr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lvl1pPr>
                  </a:lstStyle>
                  <a:p>
                    <a:r>
                      <a:rPr sz="1500" dirty="0">
                        <a:latin typeface="+mn-ea"/>
                      </a:rPr>
                      <a:t>Cluster</a:t>
                    </a:r>
                  </a:p>
                </p:txBody>
              </p:sp>
              <p:sp>
                <p:nvSpPr>
                  <p:cNvPr id="74" name="Cluster">
                    <a:extLst>
                      <a:ext uri="{FF2B5EF4-FFF2-40B4-BE49-F238E27FC236}">
                        <a16:creationId xmlns:a16="http://schemas.microsoft.com/office/drawing/2014/main" id="{51F63CD5-F9B6-482E-A2EE-93EAD9AB726B}"/>
                      </a:ext>
                    </a:extLst>
                  </p:cNvPr>
                  <p:cNvSpPr/>
                  <p:nvPr/>
                </p:nvSpPr>
                <p:spPr>
                  <a:xfrm>
                    <a:off x="4054149" y="4745778"/>
                    <a:ext cx="1063945" cy="880150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>
                    <a:solidFill>
                      <a:schemeClr val="tx1">
                        <a:lumMod val="65000"/>
                        <a:lumOff val="35000"/>
                      </a:schemeClr>
                    </a:solidFill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 anchor="ctr"/>
                  <a:lstStyle>
                    <a:lvl1pPr algn="ctr">
                      <a:lnSpc>
                        <a:spcPct val="80000"/>
                      </a:lnSpc>
                      <a:spcBef>
                        <a:spcPts val="0"/>
                      </a:spcBef>
                      <a:defRPr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lvl1pPr>
                  </a:lstStyle>
                  <a:p>
                    <a:r>
                      <a:rPr sz="1500" dirty="0">
                        <a:latin typeface="+mn-ea"/>
                      </a:rPr>
                      <a:t>Cluster</a:t>
                    </a:r>
                  </a:p>
                </p:txBody>
              </p:sp>
              <p:sp>
                <p:nvSpPr>
                  <p:cNvPr id="75" name="……">
                    <a:extLst>
                      <a:ext uri="{FF2B5EF4-FFF2-40B4-BE49-F238E27FC236}">
                        <a16:creationId xmlns:a16="http://schemas.microsoft.com/office/drawing/2014/main" id="{42AFB08D-816C-4B99-8497-03602C606A49}"/>
                      </a:ext>
                    </a:extLst>
                  </p:cNvPr>
                  <p:cNvSpPr/>
                  <p:nvPr/>
                </p:nvSpPr>
                <p:spPr>
                  <a:xfrm>
                    <a:off x="5116598" y="4745778"/>
                    <a:ext cx="1063945" cy="880150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>
                    <a:solidFill>
                      <a:schemeClr val="tx1">
                        <a:lumMod val="65000"/>
                        <a:lumOff val="35000"/>
                      </a:schemeClr>
                    </a:solidFill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 anchor="ctr"/>
                  <a:lstStyle>
                    <a:lvl1pPr algn="ctr">
                      <a:lnSpc>
                        <a:spcPct val="80000"/>
                      </a:lnSpc>
                      <a:spcBef>
                        <a:spcPts val="0"/>
                      </a:spcBef>
                      <a:defRPr cap="all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lvl1pPr>
                  </a:lstStyle>
                  <a:p>
                    <a:r>
                      <a:rPr sz="1600" dirty="0">
                        <a:latin typeface="+mn-ea"/>
                      </a:rPr>
                      <a:t>……</a:t>
                    </a:r>
                  </a:p>
                </p:txBody>
              </p:sp>
              <p:sp>
                <p:nvSpPr>
                  <p:cNvPr id="76" name="Cluster">
                    <a:extLst>
                      <a:ext uri="{FF2B5EF4-FFF2-40B4-BE49-F238E27FC236}">
                        <a16:creationId xmlns:a16="http://schemas.microsoft.com/office/drawing/2014/main" id="{A70C7E10-45BC-4EC8-ACEC-DF60EE04E33A}"/>
                      </a:ext>
                    </a:extLst>
                  </p:cNvPr>
                  <p:cNvSpPr/>
                  <p:nvPr/>
                </p:nvSpPr>
                <p:spPr>
                  <a:xfrm>
                    <a:off x="7240744" y="4745778"/>
                    <a:ext cx="1064695" cy="880150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>
                    <a:solidFill>
                      <a:schemeClr val="tx1">
                        <a:lumMod val="65000"/>
                        <a:lumOff val="35000"/>
                      </a:schemeClr>
                    </a:solidFill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 anchor="ctr"/>
                  <a:lstStyle>
                    <a:lvl1pPr algn="ctr">
                      <a:lnSpc>
                        <a:spcPct val="80000"/>
                      </a:lnSpc>
                      <a:spcBef>
                        <a:spcPts val="0"/>
                      </a:spcBef>
                      <a:defRPr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lvl1pPr>
                  </a:lstStyle>
                  <a:p>
                    <a:r>
                      <a:rPr sz="1500" dirty="0">
                        <a:latin typeface="+mn-ea"/>
                      </a:rPr>
                      <a:t>Cluster</a:t>
                    </a:r>
                  </a:p>
                </p:txBody>
              </p:sp>
              <p:sp>
                <p:nvSpPr>
                  <p:cNvPr id="77" name="Cluster">
                    <a:extLst>
                      <a:ext uri="{FF2B5EF4-FFF2-40B4-BE49-F238E27FC236}">
                        <a16:creationId xmlns:a16="http://schemas.microsoft.com/office/drawing/2014/main" id="{BFA14957-9B29-417A-AC4F-F2D52B255345}"/>
                      </a:ext>
                    </a:extLst>
                  </p:cNvPr>
                  <p:cNvSpPr/>
                  <p:nvPr/>
                </p:nvSpPr>
                <p:spPr>
                  <a:xfrm>
                    <a:off x="8302443" y="4745778"/>
                    <a:ext cx="1065443" cy="880150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>
                    <a:solidFill>
                      <a:schemeClr val="tx1">
                        <a:lumMod val="65000"/>
                        <a:lumOff val="35000"/>
                      </a:schemeClr>
                    </a:solidFill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 anchor="ctr"/>
                  <a:lstStyle>
                    <a:lvl1pPr algn="ctr">
                      <a:lnSpc>
                        <a:spcPct val="80000"/>
                      </a:lnSpc>
                      <a:spcBef>
                        <a:spcPts val="0"/>
                      </a:spcBef>
                      <a:defRPr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lvl1pPr>
                  </a:lstStyle>
                  <a:p>
                    <a:r>
                      <a:rPr sz="1500" dirty="0">
                        <a:latin typeface="+mn-ea"/>
                      </a:rPr>
                      <a:t>Cluster</a:t>
                    </a:r>
                  </a:p>
                </p:txBody>
              </p:sp>
              <p:sp>
                <p:nvSpPr>
                  <p:cNvPr id="78" name="Cluster">
                    <a:extLst>
                      <a:ext uri="{FF2B5EF4-FFF2-40B4-BE49-F238E27FC236}">
                        <a16:creationId xmlns:a16="http://schemas.microsoft.com/office/drawing/2014/main" id="{C9F757F2-3D4B-466A-A7EA-A07E1FA73A39}"/>
                      </a:ext>
                    </a:extLst>
                  </p:cNvPr>
                  <p:cNvSpPr/>
                  <p:nvPr/>
                </p:nvSpPr>
                <p:spPr>
                  <a:xfrm>
                    <a:off x="9364892" y="4745778"/>
                    <a:ext cx="1065442" cy="880150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>
                    <a:solidFill>
                      <a:schemeClr val="tx1">
                        <a:lumMod val="65000"/>
                        <a:lumOff val="35000"/>
                      </a:schemeClr>
                    </a:solidFill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 anchor="ctr"/>
                  <a:lstStyle>
                    <a:lvl1pPr algn="ctr">
                      <a:lnSpc>
                        <a:spcPct val="80000"/>
                      </a:lnSpc>
                      <a:spcBef>
                        <a:spcPts val="0"/>
                      </a:spcBef>
                      <a:defRPr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lvl1pPr>
                  </a:lstStyle>
                  <a:p>
                    <a:r>
                      <a:rPr sz="1500">
                        <a:latin typeface="+mn-ea"/>
                      </a:rPr>
                      <a:t>Cluster</a:t>
                    </a:r>
                  </a:p>
                </p:txBody>
              </p:sp>
              <p:sp>
                <p:nvSpPr>
                  <p:cNvPr id="79" name="Cluster">
                    <a:extLst>
                      <a:ext uri="{FF2B5EF4-FFF2-40B4-BE49-F238E27FC236}">
                        <a16:creationId xmlns:a16="http://schemas.microsoft.com/office/drawing/2014/main" id="{A0BC26E5-61AB-4CC1-8390-F079569A19E4}"/>
                      </a:ext>
                    </a:extLst>
                  </p:cNvPr>
                  <p:cNvSpPr/>
                  <p:nvPr/>
                </p:nvSpPr>
                <p:spPr>
                  <a:xfrm>
                    <a:off x="10427340" y="4745778"/>
                    <a:ext cx="1065442" cy="880150"/>
                  </a:xfrm>
                  <a:prstGeom prst="rect">
                    <a:avLst/>
                  </a:prstGeom>
                  <a:solidFill>
                    <a:srgbClr val="FFFFFF"/>
                  </a:solidFill>
                  <a:ln w="25400">
                    <a:solidFill>
                      <a:schemeClr val="tx1">
                        <a:lumMod val="65000"/>
                        <a:lumOff val="35000"/>
                      </a:schemeClr>
                    </a:solidFill>
                    <a:miter lim="400000"/>
                  </a:ln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lIns="50800" tIns="50800" rIns="50800" bIns="50800" anchor="ctr"/>
                  <a:lstStyle>
                    <a:lvl1pPr algn="ctr">
                      <a:lnSpc>
                        <a:spcPct val="80000"/>
                      </a:lnSpc>
                      <a:spcBef>
                        <a:spcPts val="0"/>
                      </a:spcBef>
                      <a:defRPr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DIN Condensed Bold"/>
                      </a:defRPr>
                    </a:lvl1pPr>
                  </a:lstStyle>
                  <a:p>
                    <a:r>
                      <a:rPr sz="1500">
                        <a:latin typeface="+mn-ea"/>
                      </a:rPr>
                      <a:t>Cluster</a:t>
                    </a:r>
                  </a:p>
                </p:txBody>
              </p:sp>
            </p:grpSp>
            <p:sp>
              <p:nvSpPr>
                <p:cNvPr id="69" name="……">
                  <a:extLst>
                    <a:ext uri="{FF2B5EF4-FFF2-40B4-BE49-F238E27FC236}">
                      <a16:creationId xmlns:a16="http://schemas.microsoft.com/office/drawing/2014/main" id="{AB66A800-B63A-428E-8D37-E96F61CBB8CE}"/>
                    </a:ext>
                  </a:extLst>
                </p:cNvPr>
                <p:cNvSpPr/>
                <p:nvPr/>
              </p:nvSpPr>
              <p:spPr>
                <a:xfrm>
                  <a:off x="6011034" y="3551782"/>
                  <a:ext cx="997156" cy="902326"/>
                </a:xfrm>
                <a:prstGeom prst="rect">
                  <a:avLst/>
                </a:prstGeom>
                <a:solidFill>
                  <a:srgbClr val="FFFFFF"/>
                </a:solidFill>
                <a:ln w="25400">
                  <a:solidFill>
                    <a:srgbClr val="595959"/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/>
                <a:lstStyle>
                  <a:lvl1pPr algn="ctr">
                    <a:lnSpc>
                      <a:spcPct val="80000"/>
                    </a:lnSpc>
                    <a:spcBef>
                      <a:spcPts val="0"/>
                    </a:spcBef>
                    <a:defRPr cap="all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lvl1pPr>
                </a:lstStyle>
                <a:p>
                  <a:r>
                    <a:rPr sz="1600" dirty="0">
                      <a:latin typeface="+mn-ea"/>
                    </a:rPr>
                    <a:t>……</a:t>
                  </a:r>
                </a:p>
              </p:txBody>
            </p:sp>
          </p:grpSp>
        </p:grp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8BB0A1FF-8A8D-4DA1-8F77-3D031337AC7E}"/>
              </a:ext>
            </a:extLst>
          </p:cNvPr>
          <p:cNvSpPr txBox="1"/>
          <p:nvPr/>
        </p:nvSpPr>
        <p:spPr>
          <a:xfrm>
            <a:off x="3234508" y="2900337"/>
            <a:ext cx="202717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B9BD5"/>
                </a:solidFill>
                <a:latin typeface="DIN Condensed" pitchFamily="2" charset="0"/>
              </a:rPr>
              <a:t>Partition 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925BA3-8304-47D1-8AFE-0ACFF4B251FE}"/>
              </a:ext>
            </a:extLst>
          </p:cNvPr>
          <p:cNvSpPr txBox="1"/>
          <p:nvPr/>
        </p:nvSpPr>
        <p:spPr>
          <a:xfrm>
            <a:off x="5374429" y="2900337"/>
            <a:ext cx="202717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B9BD5"/>
                </a:solidFill>
                <a:latin typeface="DIN Condensed" pitchFamily="2" charset="0"/>
              </a:rPr>
              <a:t>Partition 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B0B406D-F47B-4209-B2F2-E277C2828578}"/>
              </a:ext>
            </a:extLst>
          </p:cNvPr>
          <p:cNvSpPr txBox="1"/>
          <p:nvPr/>
        </p:nvSpPr>
        <p:spPr>
          <a:xfrm>
            <a:off x="1104836" y="2900337"/>
            <a:ext cx="2027179" cy="52321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DIN Condensed" pitchFamily="2" charset="0"/>
              </a:rPr>
              <a:t>Partition 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656767-618B-4AE9-A86E-474FDE1810B1}"/>
              </a:ext>
            </a:extLst>
          </p:cNvPr>
          <p:cNvSpPr/>
          <p:nvPr/>
        </p:nvSpPr>
        <p:spPr>
          <a:xfrm>
            <a:off x="9187253" y="4159841"/>
            <a:ext cx="439478" cy="614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텍스트 개체 틀 3">
            <a:extLst>
              <a:ext uri="{FF2B5EF4-FFF2-40B4-BE49-F238E27FC236}">
                <a16:creationId xmlns:a16="http://schemas.microsoft.com/office/drawing/2014/main" id="{525EFB97-8780-4EE8-B530-9506B6A92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318169" cy="3793269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</p:txBody>
      </p:sp>
      <p:sp>
        <p:nvSpPr>
          <p:cNvPr id="116" name="선">
            <a:extLst>
              <a:ext uri="{FF2B5EF4-FFF2-40B4-BE49-F238E27FC236}">
                <a16:creationId xmlns:a16="http://schemas.microsoft.com/office/drawing/2014/main" id="{8E9B8048-F845-4FAA-AFAA-4EFD01FCB450}"/>
              </a:ext>
            </a:extLst>
          </p:cNvPr>
          <p:cNvSpPr/>
          <p:nvPr/>
        </p:nvSpPr>
        <p:spPr>
          <a:xfrm>
            <a:off x="3148076" y="3387008"/>
            <a:ext cx="6494436" cy="751415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458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직사각형">
            <a:extLst>
              <a:ext uri="{FF2B5EF4-FFF2-40B4-BE49-F238E27FC236}">
                <a16:creationId xmlns:a16="http://schemas.microsoft.com/office/drawing/2014/main" id="{B436D327-1FFD-4871-AE7E-A2FDA035CFF5}"/>
              </a:ext>
            </a:extLst>
          </p:cNvPr>
          <p:cNvSpPr/>
          <p:nvPr/>
        </p:nvSpPr>
        <p:spPr>
          <a:xfrm>
            <a:off x="1136677" y="4138590"/>
            <a:ext cx="8490054" cy="640992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>
                <a:lumMod val="65000"/>
                <a:lumOff val="3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sz="3600">
              <a:latin typeface="+mn-ea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647E7B1-4A33-4B84-B19B-DF32E9D8B05B}"/>
              </a:ext>
            </a:extLst>
          </p:cNvPr>
          <p:cNvSpPr/>
          <p:nvPr/>
        </p:nvSpPr>
        <p:spPr>
          <a:xfrm>
            <a:off x="981844" y="2803715"/>
            <a:ext cx="7704467" cy="768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endParaRPr lang="ko-KR" altLang="en-US" dirty="0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251E56C-41AF-4DEA-A305-431C945CC0FC}"/>
              </a:ext>
            </a:extLst>
          </p:cNvPr>
          <p:cNvGrpSpPr/>
          <p:nvPr/>
        </p:nvGrpSpPr>
        <p:grpSpPr>
          <a:xfrm>
            <a:off x="2741496" y="4794138"/>
            <a:ext cx="3398055" cy="1711360"/>
            <a:chOff x="3045181" y="4484205"/>
            <a:chExt cx="4228095" cy="2227756"/>
          </a:xfrm>
        </p:grpSpPr>
        <p:sp>
          <p:nvSpPr>
            <p:cNvPr id="31" name="File slack">
              <a:extLst>
                <a:ext uri="{FF2B5EF4-FFF2-40B4-BE49-F238E27FC236}">
                  <a16:creationId xmlns:a16="http://schemas.microsoft.com/office/drawing/2014/main" id="{AD8FF7AB-DA3A-44B0-BD35-5E496923B84E}"/>
                </a:ext>
              </a:extLst>
            </p:cNvPr>
            <p:cNvSpPr/>
            <p:nvPr/>
          </p:nvSpPr>
          <p:spPr>
            <a:xfrm>
              <a:off x="3045181" y="5080249"/>
              <a:ext cx="4228095" cy="880150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A6AAA9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sz="2400" dirty="0">
                <a:solidFill>
                  <a:srgbClr val="838787"/>
                </a:solidFill>
                <a:latin typeface="+mn-ea"/>
              </a:endParaRPr>
            </a:p>
          </p:txBody>
        </p:sp>
        <p:sp>
          <p:nvSpPr>
            <p:cNvPr id="32" name="선">
              <a:extLst>
                <a:ext uri="{FF2B5EF4-FFF2-40B4-BE49-F238E27FC236}">
                  <a16:creationId xmlns:a16="http://schemas.microsoft.com/office/drawing/2014/main" id="{A1F4EEF5-F03C-4596-8045-03959193C300}"/>
                </a:ext>
              </a:extLst>
            </p:cNvPr>
            <p:cNvSpPr/>
            <p:nvPr/>
          </p:nvSpPr>
          <p:spPr>
            <a:xfrm flipV="1">
              <a:off x="3045726" y="5976108"/>
              <a:ext cx="1" cy="7239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4" name="선">
              <a:extLst>
                <a:ext uri="{FF2B5EF4-FFF2-40B4-BE49-F238E27FC236}">
                  <a16:creationId xmlns:a16="http://schemas.microsoft.com/office/drawing/2014/main" id="{1ACECDFE-9D3C-4AC9-B59C-FFE5926F1797}"/>
                </a:ext>
              </a:extLst>
            </p:cNvPr>
            <p:cNvSpPr/>
            <p:nvPr/>
          </p:nvSpPr>
          <p:spPr>
            <a:xfrm flipV="1">
              <a:off x="4067326" y="5962660"/>
              <a:ext cx="1" cy="7239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5" name="선">
              <a:extLst>
                <a:ext uri="{FF2B5EF4-FFF2-40B4-BE49-F238E27FC236}">
                  <a16:creationId xmlns:a16="http://schemas.microsoft.com/office/drawing/2014/main" id="{3C351D4C-DDF7-4670-AD17-BA79846518A9}"/>
                </a:ext>
              </a:extLst>
            </p:cNvPr>
            <p:cNvSpPr/>
            <p:nvPr/>
          </p:nvSpPr>
          <p:spPr>
            <a:xfrm flipV="1">
              <a:off x="5129774" y="5962660"/>
              <a:ext cx="1" cy="7239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6" name="선">
              <a:extLst>
                <a:ext uri="{FF2B5EF4-FFF2-40B4-BE49-F238E27FC236}">
                  <a16:creationId xmlns:a16="http://schemas.microsoft.com/office/drawing/2014/main" id="{EA8C70C5-7D34-45F0-9D9B-672BE7CF21F8}"/>
                </a:ext>
              </a:extLst>
            </p:cNvPr>
            <p:cNvSpPr/>
            <p:nvPr/>
          </p:nvSpPr>
          <p:spPr>
            <a:xfrm flipV="1">
              <a:off x="6188459" y="5962660"/>
              <a:ext cx="1" cy="7239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7" name="선">
              <a:extLst>
                <a:ext uri="{FF2B5EF4-FFF2-40B4-BE49-F238E27FC236}">
                  <a16:creationId xmlns:a16="http://schemas.microsoft.com/office/drawing/2014/main" id="{56954533-9E07-4CCA-947D-DF781E037455}"/>
                </a:ext>
              </a:extLst>
            </p:cNvPr>
            <p:cNvSpPr/>
            <p:nvPr/>
          </p:nvSpPr>
          <p:spPr>
            <a:xfrm flipV="1">
              <a:off x="7252788" y="5988060"/>
              <a:ext cx="1" cy="7239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8" name="선">
              <a:extLst>
                <a:ext uri="{FF2B5EF4-FFF2-40B4-BE49-F238E27FC236}">
                  <a16:creationId xmlns:a16="http://schemas.microsoft.com/office/drawing/2014/main" id="{FB29F806-25F5-451C-8C44-2D498D43610D}"/>
                </a:ext>
              </a:extLst>
            </p:cNvPr>
            <p:cNvSpPr/>
            <p:nvPr/>
          </p:nvSpPr>
          <p:spPr>
            <a:xfrm flipH="1">
              <a:off x="3045181" y="6350010"/>
              <a:ext cx="1003528" cy="0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9" name="선">
              <a:extLst>
                <a:ext uri="{FF2B5EF4-FFF2-40B4-BE49-F238E27FC236}">
                  <a16:creationId xmlns:a16="http://schemas.microsoft.com/office/drawing/2014/main" id="{7904FDD4-AF16-4534-8201-A5D25347E4EF}"/>
                </a:ext>
              </a:extLst>
            </p:cNvPr>
            <p:cNvSpPr/>
            <p:nvPr/>
          </p:nvSpPr>
          <p:spPr>
            <a:xfrm flipH="1">
              <a:off x="4061412" y="6353431"/>
              <a:ext cx="1028982" cy="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0" name="선">
              <a:extLst>
                <a:ext uri="{FF2B5EF4-FFF2-40B4-BE49-F238E27FC236}">
                  <a16:creationId xmlns:a16="http://schemas.microsoft.com/office/drawing/2014/main" id="{B00FAA7F-0AB0-4FF9-91A3-A2C57360C8F2}"/>
                </a:ext>
              </a:extLst>
            </p:cNvPr>
            <p:cNvSpPr/>
            <p:nvPr/>
          </p:nvSpPr>
          <p:spPr>
            <a:xfrm flipH="1">
              <a:off x="5144626" y="6353431"/>
              <a:ext cx="1028983" cy="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1" name="선">
              <a:extLst>
                <a:ext uri="{FF2B5EF4-FFF2-40B4-BE49-F238E27FC236}">
                  <a16:creationId xmlns:a16="http://schemas.microsoft.com/office/drawing/2014/main" id="{A72F1414-60C4-435C-8231-528BEA078B92}"/>
                </a:ext>
              </a:extLst>
            </p:cNvPr>
            <p:cNvSpPr/>
            <p:nvPr/>
          </p:nvSpPr>
          <p:spPr>
            <a:xfrm flipH="1">
              <a:off x="6227840" y="6353431"/>
              <a:ext cx="1028983" cy="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2" name="sector 1">
              <a:extLst>
                <a:ext uri="{FF2B5EF4-FFF2-40B4-BE49-F238E27FC236}">
                  <a16:creationId xmlns:a16="http://schemas.microsoft.com/office/drawing/2014/main" id="{1408F61C-0575-47C1-8F7A-12890D2C07A9}"/>
                </a:ext>
              </a:extLst>
            </p:cNvPr>
            <p:cNvSpPr txBox="1"/>
            <p:nvPr/>
          </p:nvSpPr>
          <p:spPr>
            <a:xfrm>
              <a:off x="3149777" y="5956175"/>
              <a:ext cx="863648" cy="3939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rPr sz="1300">
                  <a:solidFill>
                    <a:schemeClr val="tx1"/>
                  </a:solidFill>
                  <a:latin typeface="+mn-ea"/>
                </a:rPr>
                <a:t>sector 1</a:t>
              </a:r>
            </a:p>
          </p:txBody>
        </p:sp>
        <p:sp>
          <p:nvSpPr>
            <p:cNvPr id="43" name="sector 2">
              <a:extLst>
                <a:ext uri="{FF2B5EF4-FFF2-40B4-BE49-F238E27FC236}">
                  <a16:creationId xmlns:a16="http://schemas.microsoft.com/office/drawing/2014/main" id="{35CDA38E-BF32-42FC-A3DD-1A77A5C2AB32}"/>
                </a:ext>
              </a:extLst>
            </p:cNvPr>
            <p:cNvSpPr txBox="1"/>
            <p:nvPr/>
          </p:nvSpPr>
          <p:spPr>
            <a:xfrm>
              <a:off x="4167968" y="5956175"/>
              <a:ext cx="883594" cy="3939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rPr sz="1300">
                  <a:solidFill>
                    <a:schemeClr val="tx1"/>
                  </a:solidFill>
                  <a:latin typeface="+mn-ea"/>
                </a:rPr>
                <a:t>sector 2</a:t>
              </a:r>
            </a:p>
          </p:txBody>
        </p:sp>
        <p:sp>
          <p:nvSpPr>
            <p:cNvPr id="44" name="sector 3">
              <a:extLst>
                <a:ext uri="{FF2B5EF4-FFF2-40B4-BE49-F238E27FC236}">
                  <a16:creationId xmlns:a16="http://schemas.microsoft.com/office/drawing/2014/main" id="{2433ECBB-905C-4DA0-A99A-F0F444B44132}"/>
                </a:ext>
              </a:extLst>
            </p:cNvPr>
            <p:cNvSpPr txBox="1"/>
            <p:nvPr/>
          </p:nvSpPr>
          <p:spPr>
            <a:xfrm>
              <a:off x="5186159" y="5956175"/>
              <a:ext cx="885587" cy="3939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rPr sz="1300" dirty="0">
                  <a:solidFill>
                    <a:schemeClr val="tx1"/>
                  </a:solidFill>
                  <a:latin typeface="+mn-ea"/>
                </a:rPr>
                <a:t>sector 3</a:t>
              </a:r>
            </a:p>
          </p:txBody>
        </p:sp>
        <p:sp>
          <p:nvSpPr>
            <p:cNvPr id="45" name="sector 4">
              <a:extLst>
                <a:ext uri="{FF2B5EF4-FFF2-40B4-BE49-F238E27FC236}">
                  <a16:creationId xmlns:a16="http://schemas.microsoft.com/office/drawing/2014/main" id="{06AD60CE-5E3D-43EA-9EAD-1A65C89CF5CD}"/>
                </a:ext>
              </a:extLst>
            </p:cNvPr>
            <p:cNvSpPr txBox="1"/>
            <p:nvPr/>
          </p:nvSpPr>
          <p:spPr>
            <a:xfrm>
              <a:off x="6278147" y="5937125"/>
              <a:ext cx="889577" cy="3939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rPr sz="1300">
                  <a:solidFill>
                    <a:schemeClr val="tx1"/>
                  </a:solidFill>
                  <a:latin typeface="+mn-ea"/>
                </a:rPr>
                <a:t>sector 4</a:t>
              </a:r>
            </a:p>
          </p:txBody>
        </p:sp>
        <p:sp>
          <p:nvSpPr>
            <p:cNvPr id="46" name="선">
              <a:extLst>
                <a:ext uri="{FF2B5EF4-FFF2-40B4-BE49-F238E27FC236}">
                  <a16:creationId xmlns:a16="http://schemas.microsoft.com/office/drawing/2014/main" id="{A5586462-E244-471B-B98E-C5D0F804E09F}"/>
                </a:ext>
              </a:extLst>
            </p:cNvPr>
            <p:cNvSpPr/>
            <p:nvPr/>
          </p:nvSpPr>
          <p:spPr>
            <a:xfrm>
              <a:off x="3045181" y="4484205"/>
              <a:ext cx="1" cy="576995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7" name="선">
              <a:extLst>
                <a:ext uri="{FF2B5EF4-FFF2-40B4-BE49-F238E27FC236}">
                  <a16:creationId xmlns:a16="http://schemas.microsoft.com/office/drawing/2014/main" id="{86A183AE-A219-4EEE-A989-9C7568C665CE}"/>
                </a:ext>
              </a:extLst>
            </p:cNvPr>
            <p:cNvSpPr/>
            <p:nvPr/>
          </p:nvSpPr>
          <p:spPr>
            <a:xfrm>
              <a:off x="4048713" y="4484206"/>
              <a:ext cx="3196845" cy="562562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01E90607-140C-4A79-8A92-066DB87CC2B0}"/>
              </a:ext>
            </a:extLst>
          </p:cNvPr>
          <p:cNvSpPr txBox="1"/>
          <p:nvPr/>
        </p:nvSpPr>
        <p:spPr>
          <a:xfrm>
            <a:off x="1104836" y="2900337"/>
            <a:ext cx="2027179" cy="5232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/>
                </a:solidFill>
                <a:latin typeface="DIN Condensed" pitchFamily="2" charset="0"/>
              </a:rPr>
              <a:t>Partition 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F8DBDD1-0EFA-4926-A321-BA1985D3C26F}"/>
              </a:ext>
            </a:extLst>
          </p:cNvPr>
          <p:cNvSpPr txBox="1"/>
          <p:nvPr/>
        </p:nvSpPr>
        <p:spPr>
          <a:xfrm>
            <a:off x="7582169" y="2953856"/>
            <a:ext cx="110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볼륨 슬랙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FC9834-9F9F-4F83-9E2B-AF37C0983419}"/>
              </a:ext>
            </a:extLst>
          </p:cNvPr>
          <p:cNvSpPr txBox="1"/>
          <p:nvPr/>
        </p:nvSpPr>
        <p:spPr>
          <a:xfrm>
            <a:off x="3234508" y="2900338"/>
            <a:ext cx="202717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/>
                </a:solidFill>
                <a:latin typeface="DIN Condensed" pitchFamily="2" charset="0"/>
              </a:rPr>
              <a:t>Partition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0F32F0-4060-4070-9528-ECD64CB4F396}"/>
              </a:ext>
            </a:extLst>
          </p:cNvPr>
          <p:cNvSpPr txBox="1"/>
          <p:nvPr/>
        </p:nvSpPr>
        <p:spPr>
          <a:xfrm>
            <a:off x="5374429" y="2900338"/>
            <a:ext cx="202717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5"/>
                </a:solidFill>
                <a:latin typeface="DIN Condensed" pitchFamily="2" charset="0"/>
              </a:rPr>
              <a:t>Partition 3</a:t>
            </a:r>
          </a:p>
        </p:txBody>
      </p:sp>
      <p:sp>
        <p:nvSpPr>
          <p:cNvPr id="106" name="텍스트 개체 틀 3">
            <a:extLst>
              <a:ext uri="{FF2B5EF4-FFF2-40B4-BE49-F238E27FC236}">
                <a16:creationId xmlns:a16="http://schemas.microsoft.com/office/drawing/2014/main" id="{F9D33848-5AE6-4E56-A1AD-79D3E446A3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361040" cy="4641888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</p:txBody>
      </p:sp>
      <p:sp>
        <p:nvSpPr>
          <p:cNvPr id="109" name="Cluster">
            <a:extLst>
              <a:ext uri="{FF2B5EF4-FFF2-40B4-BE49-F238E27FC236}">
                <a16:creationId xmlns:a16="http://schemas.microsoft.com/office/drawing/2014/main" id="{A6D12919-0588-491A-9BAF-B7A37E68C59F}"/>
              </a:ext>
            </a:extLst>
          </p:cNvPr>
          <p:cNvSpPr/>
          <p:nvPr/>
        </p:nvSpPr>
        <p:spPr>
          <a:xfrm>
            <a:off x="1128926" y="4138590"/>
            <a:ext cx="791055" cy="6359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0" name="Cluster">
            <a:extLst>
              <a:ext uri="{FF2B5EF4-FFF2-40B4-BE49-F238E27FC236}">
                <a16:creationId xmlns:a16="http://schemas.microsoft.com/office/drawing/2014/main" id="{40371067-317D-4C07-AC7B-6EFCCEF61CDC}"/>
              </a:ext>
            </a:extLst>
          </p:cNvPr>
          <p:cNvSpPr/>
          <p:nvPr/>
        </p:nvSpPr>
        <p:spPr>
          <a:xfrm>
            <a:off x="1919981" y="4138590"/>
            <a:ext cx="807980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2" name="Cluster">
            <a:extLst>
              <a:ext uri="{FF2B5EF4-FFF2-40B4-BE49-F238E27FC236}">
                <a16:creationId xmlns:a16="http://schemas.microsoft.com/office/drawing/2014/main" id="{9A8DCC31-2E4E-41BF-B54A-6C0B5E79C6A0}"/>
              </a:ext>
            </a:extLst>
          </p:cNvPr>
          <p:cNvSpPr/>
          <p:nvPr/>
        </p:nvSpPr>
        <p:spPr>
          <a:xfrm>
            <a:off x="3534233" y="4138590"/>
            <a:ext cx="80854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3" name="……">
            <a:extLst>
              <a:ext uri="{FF2B5EF4-FFF2-40B4-BE49-F238E27FC236}">
                <a16:creationId xmlns:a16="http://schemas.microsoft.com/office/drawing/2014/main" id="{AC3E4D22-9481-466A-9822-5646FCD7BC0A}"/>
              </a:ext>
            </a:extLst>
          </p:cNvPr>
          <p:cNvSpPr/>
          <p:nvPr/>
        </p:nvSpPr>
        <p:spPr>
          <a:xfrm>
            <a:off x="4341646" y="4138590"/>
            <a:ext cx="80854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114" name="Cluster">
            <a:extLst>
              <a:ext uri="{FF2B5EF4-FFF2-40B4-BE49-F238E27FC236}">
                <a16:creationId xmlns:a16="http://schemas.microsoft.com/office/drawing/2014/main" id="{7E1EB294-48FB-41D1-8D7D-96AB229D5747}"/>
              </a:ext>
            </a:extLst>
          </p:cNvPr>
          <p:cNvSpPr/>
          <p:nvPr/>
        </p:nvSpPr>
        <p:spPr>
          <a:xfrm>
            <a:off x="5955899" y="4138590"/>
            <a:ext cx="80911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5" name="Cluster">
            <a:extLst>
              <a:ext uri="{FF2B5EF4-FFF2-40B4-BE49-F238E27FC236}">
                <a16:creationId xmlns:a16="http://schemas.microsoft.com/office/drawing/2014/main" id="{D6CDFD41-981F-451D-95F7-70DF5C8160D6}"/>
              </a:ext>
            </a:extLst>
          </p:cNvPr>
          <p:cNvSpPr/>
          <p:nvPr/>
        </p:nvSpPr>
        <p:spPr>
          <a:xfrm>
            <a:off x="6762742" y="4138590"/>
            <a:ext cx="809688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6" name="Cluster">
            <a:extLst>
              <a:ext uri="{FF2B5EF4-FFF2-40B4-BE49-F238E27FC236}">
                <a16:creationId xmlns:a16="http://schemas.microsoft.com/office/drawing/2014/main" id="{A6A08D1F-525F-44B4-9647-9D1D51500E96}"/>
              </a:ext>
            </a:extLst>
          </p:cNvPr>
          <p:cNvSpPr/>
          <p:nvPr/>
        </p:nvSpPr>
        <p:spPr>
          <a:xfrm>
            <a:off x="7570154" y="4138590"/>
            <a:ext cx="809687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7" name="Cluster">
            <a:extLst>
              <a:ext uri="{FF2B5EF4-FFF2-40B4-BE49-F238E27FC236}">
                <a16:creationId xmlns:a16="http://schemas.microsoft.com/office/drawing/2014/main" id="{CDF315DD-9244-4802-9026-E0D94EF2B5A1}"/>
              </a:ext>
            </a:extLst>
          </p:cNvPr>
          <p:cNvSpPr/>
          <p:nvPr/>
        </p:nvSpPr>
        <p:spPr>
          <a:xfrm>
            <a:off x="8377566" y="4138590"/>
            <a:ext cx="809687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8" name="직사각형">
            <a:extLst>
              <a:ext uri="{FF2B5EF4-FFF2-40B4-BE49-F238E27FC236}">
                <a16:creationId xmlns:a16="http://schemas.microsoft.com/office/drawing/2014/main" id="{F4856D1F-4647-4EDC-B485-713C582CC9C5}"/>
              </a:ext>
            </a:extLst>
          </p:cNvPr>
          <p:cNvSpPr/>
          <p:nvPr/>
        </p:nvSpPr>
        <p:spPr>
          <a:xfrm>
            <a:off x="9187253" y="4138755"/>
            <a:ext cx="439478" cy="640992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36804"/>
            </a:schemeClr>
          </a:solidFill>
          <a:ln w="285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19" name="……">
            <a:extLst>
              <a:ext uri="{FF2B5EF4-FFF2-40B4-BE49-F238E27FC236}">
                <a16:creationId xmlns:a16="http://schemas.microsoft.com/office/drawing/2014/main" id="{A5DF986E-6A3C-4C26-BE02-AF49D25AA2A4}"/>
              </a:ext>
            </a:extLst>
          </p:cNvPr>
          <p:cNvSpPr/>
          <p:nvPr/>
        </p:nvSpPr>
        <p:spPr>
          <a:xfrm>
            <a:off x="5148488" y="4133589"/>
            <a:ext cx="808550" cy="6409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123" name="Cluster">
            <a:extLst>
              <a:ext uri="{FF2B5EF4-FFF2-40B4-BE49-F238E27FC236}">
                <a16:creationId xmlns:a16="http://schemas.microsoft.com/office/drawing/2014/main" id="{A2B60C8B-8565-4776-B9D2-A758D746BB22}"/>
              </a:ext>
            </a:extLst>
          </p:cNvPr>
          <p:cNvSpPr/>
          <p:nvPr/>
        </p:nvSpPr>
        <p:spPr>
          <a:xfrm>
            <a:off x="2726823" y="4138590"/>
            <a:ext cx="808549" cy="640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tx1"/>
                </a:solidFill>
                <a:latin typeface="+mn-ea"/>
              </a:rPr>
              <a:t>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4891F-32C4-4F32-BD7A-1AE10724E891}"/>
              </a:ext>
            </a:extLst>
          </p:cNvPr>
          <p:cNvSpPr txBox="1"/>
          <p:nvPr/>
        </p:nvSpPr>
        <p:spPr>
          <a:xfrm>
            <a:off x="3976809" y="5421703"/>
            <a:ext cx="2140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File slack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4" name="선">
            <a:extLst>
              <a:ext uri="{FF2B5EF4-FFF2-40B4-BE49-F238E27FC236}">
                <a16:creationId xmlns:a16="http://schemas.microsoft.com/office/drawing/2014/main" id="{79F4DA32-5955-4FD0-A212-BC0A9EAB1D04}"/>
              </a:ext>
            </a:extLst>
          </p:cNvPr>
          <p:cNvSpPr/>
          <p:nvPr/>
        </p:nvSpPr>
        <p:spPr>
          <a:xfrm>
            <a:off x="1120897" y="3380204"/>
            <a:ext cx="8028" cy="779637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25" name="User data">
            <a:extLst>
              <a:ext uri="{FF2B5EF4-FFF2-40B4-BE49-F238E27FC236}">
                <a16:creationId xmlns:a16="http://schemas.microsoft.com/office/drawing/2014/main" id="{CF0CAF28-AADA-4433-98C6-89F53EE7C3A6}"/>
              </a:ext>
            </a:extLst>
          </p:cNvPr>
          <p:cNvSpPr/>
          <p:nvPr/>
        </p:nvSpPr>
        <p:spPr>
          <a:xfrm>
            <a:off x="2753220" y="5254298"/>
            <a:ext cx="1213036" cy="655971"/>
          </a:xfrm>
          <a:prstGeom prst="rect">
            <a:avLst/>
          </a:prstGeom>
          <a:solidFill>
            <a:schemeClr val="accent4">
              <a:lumMod val="60000"/>
              <a:lumOff val="40000"/>
              <a:alpha val="6220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en-US" sz="1600" dirty="0">
                <a:latin typeface="+mn-ea"/>
              </a:rPr>
              <a:t>User data</a:t>
            </a:r>
            <a:endParaRPr sz="1600" dirty="0">
              <a:latin typeface="+mn-ea"/>
            </a:endParaRPr>
          </a:p>
        </p:txBody>
      </p:sp>
      <p:sp>
        <p:nvSpPr>
          <p:cNvPr id="126" name="선">
            <a:extLst>
              <a:ext uri="{FF2B5EF4-FFF2-40B4-BE49-F238E27FC236}">
                <a16:creationId xmlns:a16="http://schemas.microsoft.com/office/drawing/2014/main" id="{0FBE5147-812B-4499-B13F-74781A074CFF}"/>
              </a:ext>
            </a:extLst>
          </p:cNvPr>
          <p:cNvSpPr/>
          <p:nvPr/>
        </p:nvSpPr>
        <p:spPr>
          <a:xfrm>
            <a:off x="3148076" y="3387008"/>
            <a:ext cx="6494436" cy="751415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227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직사각형">
            <a:extLst>
              <a:ext uri="{FF2B5EF4-FFF2-40B4-BE49-F238E27FC236}">
                <a16:creationId xmlns:a16="http://schemas.microsoft.com/office/drawing/2014/main" id="{B436D327-1FFD-4871-AE7E-A2FDA035CFF5}"/>
              </a:ext>
            </a:extLst>
          </p:cNvPr>
          <p:cNvSpPr/>
          <p:nvPr/>
        </p:nvSpPr>
        <p:spPr>
          <a:xfrm>
            <a:off x="1136677" y="4138590"/>
            <a:ext cx="8490054" cy="640992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>
                <a:lumMod val="65000"/>
                <a:lumOff val="3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sz="3600">
              <a:latin typeface="+mn-ea"/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포맷프리 파일시스템 예제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106" name="텍스트 개체 틀 3">
            <a:extLst>
              <a:ext uri="{FF2B5EF4-FFF2-40B4-BE49-F238E27FC236}">
                <a16:creationId xmlns:a16="http://schemas.microsoft.com/office/drawing/2014/main" id="{F9D33848-5AE6-4E56-A1AD-79D3E446A3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1233247" cy="4641888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/>
            <a:r>
              <a:rPr kumimoji="1" lang="en-US" altLang="ko-KR" dirty="0"/>
              <a:t>MS</a:t>
            </a:r>
            <a:r>
              <a:rPr kumimoji="1" lang="ko-KR" altLang="en-US" dirty="0"/>
              <a:t>에서 만들어진 </a:t>
            </a:r>
            <a:r>
              <a:rPr kumimoji="1" lang="en-US" altLang="ko-KR" dirty="0"/>
              <a:t>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Cluster</a:t>
            </a:r>
            <a:r>
              <a:rPr kumimoji="1" lang="ko-KR" altLang="en-US" dirty="0"/>
              <a:t> 단위로 </a:t>
            </a:r>
            <a:r>
              <a:rPr kumimoji="1" lang="en-US" altLang="ko-KR" dirty="0"/>
              <a:t>I/O</a:t>
            </a:r>
            <a:r>
              <a:rPr kumimoji="1" lang="ko-KR" altLang="en-US" dirty="0"/>
              <a:t> 지원</a:t>
            </a:r>
            <a:r>
              <a:rPr kumimoji="1" lang="en-US" altLang="ko-KR" dirty="0"/>
              <a:t>. </a:t>
            </a:r>
            <a:r>
              <a:rPr lang="ko-KR" altLang="en-US" dirty="0"/>
              <a:t>그 결과 파일의 크기도 클러스터의 배수</a:t>
            </a:r>
            <a:endParaRPr kumimoji="1" lang="ko-Kore-KR" altLang="en-US" dirty="0"/>
          </a:p>
          <a:p>
            <a:pPr marL="288000"/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9" name="Cluster">
            <a:extLst>
              <a:ext uri="{FF2B5EF4-FFF2-40B4-BE49-F238E27FC236}">
                <a16:creationId xmlns:a16="http://schemas.microsoft.com/office/drawing/2014/main" id="{A6D12919-0588-491A-9BAF-B7A37E68C59F}"/>
              </a:ext>
            </a:extLst>
          </p:cNvPr>
          <p:cNvSpPr/>
          <p:nvPr/>
        </p:nvSpPr>
        <p:spPr>
          <a:xfrm>
            <a:off x="1128926" y="4138590"/>
            <a:ext cx="791055" cy="6359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0" name="Cluster">
            <a:extLst>
              <a:ext uri="{FF2B5EF4-FFF2-40B4-BE49-F238E27FC236}">
                <a16:creationId xmlns:a16="http://schemas.microsoft.com/office/drawing/2014/main" id="{40371067-317D-4C07-AC7B-6EFCCEF61CDC}"/>
              </a:ext>
            </a:extLst>
          </p:cNvPr>
          <p:cNvSpPr/>
          <p:nvPr/>
        </p:nvSpPr>
        <p:spPr>
          <a:xfrm>
            <a:off x="1919981" y="4138590"/>
            <a:ext cx="807980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2" name="Cluster">
            <a:extLst>
              <a:ext uri="{FF2B5EF4-FFF2-40B4-BE49-F238E27FC236}">
                <a16:creationId xmlns:a16="http://schemas.microsoft.com/office/drawing/2014/main" id="{9A8DCC31-2E4E-41BF-B54A-6C0B5E79C6A0}"/>
              </a:ext>
            </a:extLst>
          </p:cNvPr>
          <p:cNvSpPr/>
          <p:nvPr/>
        </p:nvSpPr>
        <p:spPr>
          <a:xfrm>
            <a:off x="3534233" y="4138590"/>
            <a:ext cx="80854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3" name="……">
            <a:extLst>
              <a:ext uri="{FF2B5EF4-FFF2-40B4-BE49-F238E27FC236}">
                <a16:creationId xmlns:a16="http://schemas.microsoft.com/office/drawing/2014/main" id="{AC3E4D22-9481-466A-9822-5646FCD7BC0A}"/>
              </a:ext>
            </a:extLst>
          </p:cNvPr>
          <p:cNvSpPr/>
          <p:nvPr/>
        </p:nvSpPr>
        <p:spPr>
          <a:xfrm>
            <a:off x="4341646" y="4138590"/>
            <a:ext cx="80854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114" name="Cluster">
            <a:extLst>
              <a:ext uri="{FF2B5EF4-FFF2-40B4-BE49-F238E27FC236}">
                <a16:creationId xmlns:a16="http://schemas.microsoft.com/office/drawing/2014/main" id="{7E1EB294-48FB-41D1-8D7D-96AB229D5747}"/>
              </a:ext>
            </a:extLst>
          </p:cNvPr>
          <p:cNvSpPr/>
          <p:nvPr/>
        </p:nvSpPr>
        <p:spPr>
          <a:xfrm>
            <a:off x="5955899" y="4138590"/>
            <a:ext cx="80911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5" name="Cluster">
            <a:extLst>
              <a:ext uri="{FF2B5EF4-FFF2-40B4-BE49-F238E27FC236}">
                <a16:creationId xmlns:a16="http://schemas.microsoft.com/office/drawing/2014/main" id="{D6CDFD41-981F-451D-95F7-70DF5C8160D6}"/>
              </a:ext>
            </a:extLst>
          </p:cNvPr>
          <p:cNvSpPr/>
          <p:nvPr/>
        </p:nvSpPr>
        <p:spPr>
          <a:xfrm>
            <a:off x="6762742" y="4138590"/>
            <a:ext cx="809688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6" name="Cluster">
            <a:extLst>
              <a:ext uri="{FF2B5EF4-FFF2-40B4-BE49-F238E27FC236}">
                <a16:creationId xmlns:a16="http://schemas.microsoft.com/office/drawing/2014/main" id="{A6A08D1F-525F-44B4-9647-9D1D51500E96}"/>
              </a:ext>
            </a:extLst>
          </p:cNvPr>
          <p:cNvSpPr/>
          <p:nvPr/>
        </p:nvSpPr>
        <p:spPr>
          <a:xfrm>
            <a:off x="7570154" y="4138590"/>
            <a:ext cx="809687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7" name="Cluster">
            <a:extLst>
              <a:ext uri="{FF2B5EF4-FFF2-40B4-BE49-F238E27FC236}">
                <a16:creationId xmlns:a16="http://schemas.microsoft.com/office/drawing/2014/main" id="{CDF315DD-9244-4802-9026-E0D94EF2B5A1}"/>
              </a:ext>
            </a:extLst>
          </p:cNvPr>
          <p:cNvSpPr/>
          <p:nvPr/>
        </p:nvSpPr>
        <p:spPr>
          <a:xfrm>
            <a:off x="8377566" y="4138590"/>
            <a:ext cx="809687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8" name="직사각형">
            <a:extLst>
              <a:ext uri="{FF2B5EF4-FFF2-40B4-BE49-F238E27FC236}">
                <a16:creationId xmlns:a16="http://schemas.microsoft.com/office/drawing/2014/main" id="{F4856D1F-4647-4EDC-B485-713C582CC9C5}"/>
              </a:ext>
            </a:extLst>
          </p:cNvPr>
          <p:cNvSpPr/>
          <p:nvPr/>
        </p:nvSpPr>
        <p:spPr>
          <a:xfrm>
            <a:off x="9187253" y="4138755"/>
            <a:ext cx="439478" cy="640992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36804"/>
            </a:schemeClr>
          </a:solidFill>
          <a:ln w="285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19" name="……">
            <a:extLst>
              <a:ext uri="{FF2B5EF4-FFF2-40B4-BE49-F238E27FC236}">
                <a16:creationId xmlns:a16="http://schemas.microsoft.com/office/drawing/2014/main" id="{A5DF986E-6A3C-4C26-BE02-AF49D25AA2A4}"/>
              </a:ext>
            </a:extLst>
          </p:cNvPr>
          <p:cNvSpPr/>
          <p:nvPr/>
        </p:nvSpPr>
        <p:spPr>
          <a:xfrm>
            <a:off x="5148488" y="4133589"/>
            <a:ext cx="808550" cy="6409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123" name="Cluster">
            <a:extLst>
              <a:ext uri="{FF2B5EF4-FFF2-40B4-BE49-F238E27FC236}">
                <a16:creationId xmlns:a16="http://schemas.microsoft.com/office/drawing/2014/main" id="{A2B60C8B-8565-4776-B9D2-A758D746BB22}"/>
              </a:ext>
            </a:extLst>
          </p:cNvPr>
          <p:cNvSpPr/>
          <p:nvPr/>
        </p:nvSpPr>
        <p:spPr>
          <a:xfrm>
            <a:off x="2726823" y="4138590"/>
            <a:ext cx="808549" cy="640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tx1"/>
                </a:solidFill>
                <a:latin typeface="+mn-ea"/>
              </a:rPr>
              <a:t>Cluster</a:t>
            </a:r>
          </a:p>
        </p:txBody>
      </p:sp>
      <p:sp>
        <p:nvSpPr>
          <p:cNvPr id="62" name="Cluster">
            <a:extLst>
              <a:ext uri="{FF2B5EF4-FFF2-40B4-BE49-F238E27FC236}">
                <a16:creationId xmlns:a16="http://schemas.microsoft.com/office/drawing/2014/main" id="{353A063F-7C0A-0E4C-90AB-9CDD1F5C7EBD}"/>
              </a:ext>
            </a:extLst>
          </p:cNvPr>
          <p:cNvSpPr/>
          <p:nvPr/>
        </p:nvSpPr>
        <p:spPr>
          <a:xfrm>
            <a:off x="2725116" y="4137878"/>
            <a:ext cx="807980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191791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46F172-8581-BF40-BF08-A9FA058B6303}"/>
              </a:ext>
            </a:extLst>
          </p:cNvPr>
          <p:cNvSpPr/>
          <p:nvPr/>
        </p:nvSpPr>
        <p:spPr>
          <a:xfrm>
            <a:off x="7060765" y="3891742"/>
            <a:ext cx="1979821" cy="2880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91B188-E2F7-7843-83DB-E29077DE9937}"/>
              </a:ext>
            </a:extLst>
          </p:cNvPr>
          <p:cNvSpPr/>
          <p:nvPr/>
        </p:nvSpPr>
        <p:spPr>
          <a:xfrm>
            <a:off x="3753273" y="3886127"/>
            <a:ext cx="1979821" cy="2880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A7BF21-B4D7-014B-A50B-7F943888A74D}"/>
              </a:ext>
            </a:extLst>
          </p:cNvPr>
          <p:cNvSpPr/>
          <p:nvPr/>
        </p:nvSpPr>
        <p:spPr>
          <a:xfrm>
            <a:off x="1331217" y="3886127"/>
            <a:ext cx="1981526" cy="2880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2" name="직사각형">
            <a:extLst>
              <a:ext uri="{FF2B5EF4-FFF2-40B4-BE49-F238E27FC236}">
                <a16:creationId xmlns:a16="http://schemas.microsoft.com/office/drawing/2014/main" id="{B436D327-1FFD-4871-AE7E-A2FDA035CFF5}"/>
              </a:ext>
            </a:extLst>
          </p:cNvPr>
          <p:cNvSpPr/>
          <p:nvPr/>
        </p:nvSpPr>
        <p:spPr>
          <a:xfrm>
            <a:off x="1136677" y="4138590"/>
            <a:ext cx="8490054" cy="640992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>
                <a:lumMod val="65000"/>
                <a:lumOff val="3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sz="3600">
              <a:latin typeface="+mn-ea"/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포맷프리 파일시스템 예제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106" name="텍스트 개체 틀 3">
            <a:extLst>
              <a:ext uri="{FF2B5EF4-FFF2-40B4-BE49-F238E27FC236}">
                <a16:creationId xmlns:a16="http://schemas.microsoft.com/office/drawing/2014/main" id="{F9D33848-5AE6-4E56-A1AD-79D3E446A3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1233247" cy="4641888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/>
            <a:r>
              <a:rPr kumimoji="1" lang="en-US" altLang="ko-KR" dirty="0"/>
              <a:t>MS</a:t>
            </a:r>
            <a:r>
              <a:rPr kumimoji="1" lang="ko-KR" altLang="en-US" dirty="0"/>
              <a:t>에서 만들어진 </a:t>
            </a:r>
            <a:r>
              <a:rPr kumimoji="1" lang="en-US" altLang="ko-KR" dirty="0"/>
              <a:t>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Cluster</a:t>
            </a:r>
            <a:r>
              <a:rPr kumimoji="1" lang="ko-KR" altLang="en-US" dirty="0"/>
              <a:t> 단위로 </a:t>
            </a:r>
            <a:r>
              <a:rPr kumimoji="1" lang="en-US" altLang="ko-KR" dirty="0"/>
              <a:t>I/O</a:t>
            </a:r>
            <a:r>
              <a:rPr kumimoji="1" lang="ko-KR" altLang="en-US" dirty="0"/>
              <a:t> 지원</a:t>
            </a:r>
            <a:r>
              <a:rPr kumimoji="1" lang="en-US" altLang="ko-KR" dirty="0"/>
              <a:t>. </a:t>
            </a:r>
            <a:r>
              <a:rPr lang="ko-KR" altLang="en-US" dirty="0"/>
              <a:t>그 결과 파일의 크기도 클러스터의 배수</a:t>
            </a:r>
            <a:endParaRPr kumimoji="1" lang="ko-Kore-KR" altLang="en-US" dirty="0"/>
          </a:p>
          <a:p>
            <a:pPr marL="288000"/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9" name="Cluster">
            <a:extLst>
              <a:ext uri="{FF2B5EF4-FFF2-40B4-BE49-F238E27FC236}">
                <a16:creationId xmlns:a16="http://schemas.microsoft.com/office/drawing/2014/main" id="{A6D12919-0588-491A-9BAF-B7A37E68C59F}"/>
              </a:ext>
            </a:extLst>
          </p:cNvPr>
          <p:cNvSpPr/>
          <p:nvPr/>
        </p:nvSpPr>
        <p:spPr>
          <a:xfrm>
            <a:off x="1128926" y="4138590"/>
            <a:ext cx="791055" cy="6359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0" name="Cluster">
            <a:extLst>
              <a:ext uri="{FF2B5EF4-FFF2-40B4-BE49-F238E27FC236}">
                <a16:creationId xmlns:a16="http://schemas.microsoft.com/office/drawing/2014/main" id="{40371067-317D-4C07-AC7B-6EFCCEF61CDC}"/>
              </a:ext>
            </a:extLst>
          </p:cNvPr>
          <p:cNvSpPr/>
          <p:nvPr/>
        </p:nvSpPr>
        <p:spPr>
          <a:xfrm>
            <a:off x="1919981" y="4138590"/>
            <a:ext cx="807980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2" name="Cluster">
            <a:extLst>
              <a:ext uri="{FF2B5EF4-FFF2-40B4-BE49-F238E27FC236}">
                <a16:creationId xmlns:a16="http://schemas.microsoft.com/office/drawing/2014/main" id="{9A8DCC31-2E4E-41BF-B54A-6C0B5E79C6A0}"/>
              </a:ext>
            </a:extLst>
          </p:cNvPr>
          <p:cNvSpPr/>
          <p:nvPr/>
        </p:nvSpPr>
        <p:spPr>
          <a:xfrm>
            <a:off x="3534233" y="4138590"/>
            <a:ext cx="80854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3" name="……">
            <a:extLst>
              <a:ext uri="{FF2B5EF4-FFF2-40B4-BE49-F238E27FC236}">
                <a16:creationId xmlns:a16="http://schemas.microsoft.com/office/drawing/2014/main" id="{AC3E4D22-9481-466A-9822-5646FCD7BC0A}"/>
              </a:ext>
            </a:extLst>
          </p:cNvPr>
          <p:cNvSpPr/>
          <p:nvPr/>
        </p:nvSpPr>
        <p:spPr>
          <a:xfrm>
            <a:off x="4341646" y="4138590"/>
            <a:ext cx="80854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114" name="Cluster">
            <a:extLst>
              <a:ext uri="{FF2B5EF4-FFF2-40B4-BE49-F238E27FC236}">
                <a16:creationId xmlns:a16="http://schemas.microsoft.com/office/drawing/2014/main" id="{7E1EB294-48FB-41D1-8D7D-96AB229D5747}"/>
              </a:ext>
            </a:extLst>
          </p:cNvPr>
          <p:cNvSpPr/>
          <p:nvPr/>
        </p:nvSpPr>
        <p:spPr>
          <a:xfrm>
            <a:off x="5955899" y="4138590"/>
            <a:ext cx="80911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5" name="Cluster">
            <a:extLst>
              <a:ext uri="{FF2B5EF4-FFF2-40B4-BE49-F238E27FC236}">
                <a16:creationId xmlns:a16="http://schemas.microsoft.com/office/drawing/2014/main" id="{D6CDFD41-981F-451D-95F7-70DF5C8160D6}"/>
              </a:ext>
            </a:extLst>
          </p:cNvPr>
          <p:cNvSpPr/>
          <p:nvPr/>
        </p:nvSpPr>
        <p:spPr>
          <a:xfrm>
            <a:off x="6762742" y="4138590"/>
            <a:ext cx="809688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6" name="Cluster">
            <a:extLst>
              <a:ext uri="{FF2B5EF4-FFF2-40B4-BE49-F238E27FC236}">
                <a16:creationId xmlns:a16="http://schemas.microsoft.com/office/drawing/2014/main" id="{A6A08D1F-525F-44B4-9647-9D1D51500E96}"/>
              </a:ext>
            </a:extLst>
          </p:cNvPr>
          <p:cNvSpPr/>
          <p:nvPr/>
        </p:nvSpPr>
        <p:spPr>
          <a:xfrm>
            <a:off x="7570154" y="4138590"/>
            <a:ext cx="809687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7" name="Cluster">
            <a:extLst>
              <a:ext uri="{FF2B5EF4-FFF2-40B4-BE49-F238E27FC236}">
                <a16:creationId xmlns:a16="http://schemas.microsoft.com/office/drawing/2014/main" id="{CDF315DD-9244-4802-9026-E0D94EF2B5A1}"/>
              </a:ext>
            </a:extLst>
          </p:cNvPr>
          <p:cNvSpPr/>
          <p:nvPr/>
        </p:nvSpPr>
        <p:spPr>
          <a:xfrm>
            <a:off x="8377566" y="4138590"/>
            <a:ext cx="809687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8" name="직사각형">
            <a:extLst>
              <a:ext uri="{FF2B5EF4-FFF2-40B4-BE49-F238E27FC236}">
                <a16:creationId xmlns:a16="http://schemas.microsoft.com/office/drawing/2014/main" id="{F4856D1F-4647-4EDC-B485-713C582CC9C5}"/>
              </a:ext>
            </a:extLst>
          </p:cNvPr>
          <p:cNvSpPr/>
          <p:nvPr/>
        </p:nvSpPr>
        <p:spPr>
          <a:xfrm>
            <a:off x="9187253" y="4138755"/>
            <a:ext cx="439478" cy="640992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36804"/>
            </a:schemeClr>
          </a:solidFill>
          <a:ln w="285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19" name="……">
            <a:extLst>
              <a:ext uri="{FF2B5EF4-FFF2-40B4-BE49-F238E27FC236}">
                <a16:creationId xmlns:a16="http://schemas.microsoft.com/office/drawing/2014/main" id="{A5DF986E-6A3C-4C26-BE02-AF49D25AA2A4}"/>
              </a:ext>
            </a:extLst>
          </p:cNvPr>
          <p:cNvSpPr/>
          <p:nvPr/>
        </p:nvSpPr>
        <p:spPr>
          <a:xfrm>
            <a:off x="5148488" y="4133589"/>
            <a:ext cx="808550" cy="6409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123" name="Cluster">
            <a:extLst>
              <a:ext uri="{FF2B5EF4-FFF2-40B4-BE49-F238E27FC236}">
                <a16:creationId xmlns:a16="http://schemas.microsoft.com/office/drawing/2014/main" id="{A2B60C8B-8565-4776-B9D2-A758D746BB22}"/>
              </a:ext>
            </a:extLst>
          </p:cNvPr>
          <p:cNvSpPr/>
          <p:nvPr/>
        </p:nvSpPr>
        <p:spPr>
          <a:xfrm>
            <a:off x="2726823" y="4138590"/>
            <a:ext cx="808549" cy="640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tx1"/>
                </a:solidFill>
                <a:latin typeface="+mn-ea"/>
              </a:rPr>
              <a:t>Cluster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00285-4887-B844-8166-70C832A0AC13}"/>
              </a:ext>
            </a:extLst>
          </p:cNvPr>
          <p:cNvSpPr txBox="1"/>
          <p:nvPr/>
        </p:nvSpPr>
        <p:spPr>
          <a:xfrm>
            <a:off x="1919981" y="3609128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04B004-E102-4B48-BEEE-14B1C69A5B8A}"/>
              </a:ext>
            </a:extLst>
          </p:cNvPr>
          <p:cNvSpPr txBox="1"/>
          <p:nvPr/>
        </p:nvSpPr>
        <p:spPr>
          <a:xfrm>
            <a:off x="4456904" y="3631145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3AA26F-E8C6-1A41-941F-00D027F3A0FA}"/>
              </a:ext>
            </a:extLst>
          </p:cNvPr>
          <p:cNvSpPr txBox="1"/>
          <p:nvPr/>
        </p:nvSpPr>
        <p:spPr>
          <a:xfrm>
            <a:off x="7808179" y="360912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7244E9-57C5-E043-88AE-D4E44DCF0781}"/>
              </a:ext>
            </a:extLst>
          </p:cNvPr>
          <p:cNvSpPr txBox="1"/>
          <p:nvPr/>
        </p:nvSpPr>
        <p:spPr>
          <a:xfrm>
            <a:off x="6149721" y="3596860"/>
            <a:ext cx="56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・</a:t>
            </a:r>
            <a:r>
              <a:rPr lang="ko-KR" altLang="en-US" dirty="0"/>
              <a:t>・・</a:t>
            </a:r>
            <a:endParaRPr lang="ko-Kore-KR" altLang="en-US" dirty="0"/>
          </a:p>
        </p:txBody>
      </p:sp>
      <p:sp>
        <p:nvSpPr>
          <p:cNvPr id="24" name="Cluster">
            <a:extLst>
              <a:ext uri="{FF2B5EF4-FFF2-40B4-BE49-F238E27FC236}">
                <a16:creationId xmlns:a16="http://schemas.microsoft.com/office/drawing/2014/main" id="{1728AA13-5FFF-B04A-94EF-DA7496413DED}"/>
              </a:ext>
            </a:extLst>
          </p:cNvPr>
          <p:cNvSpPr/>
          <p:nvPr/>
        </p:nvSpPr>
        <p:spPr>
          <a:xfrm>
            <a:off x="2723625" y="4138590"/>
            <a:ext cx="807980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873160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46F172-8581-BF40-BF08-A9FA058B6303}"/>
              </a:ext>
            </a:extLst>
          </p:cNvPr>
          <p:cNvSpPr/>
          <p:nvPr/>
        </p:nvSpPr>
        <p:spPr>
          <a:xfrm>
            <a:off x="7060765" y="3891742"/>
            <a:ext cx="1979821" cy="2880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391B188-E2F7-7843-83DB-E29077DE9937}"/>
              </a:ext>
            </a:extLst>
          </p:cNvPr>
          <p:cNvSpPr/>
          <p:nvPr/>
        </p:nvSpPr>
        <p:spPr>
          <a:xfrm>
            <a:off x="3753273" y="3886127"/>
            <a:ext cx="1979821" cy="2880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A7BF21-B4D7-014B-A50B-7F943888A74D}"/>
              </a:ext>
            </a:extLst>
          </p:cNvPr>
          <p:cNvSpPr/>
          <p:nvPr/>
        </p:nvSpPr>
        <p:spPr>
          <a:xfrm>
            <a:off x="1331217" y="3886127"/>
            <a:ext cx="1981526" cy="2880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2" name="직사각형">
            <a:extLst>
              <a:ext uri="{FF2B5EF4-FFF2-40B4-BE49-F238E27FC236}">
                <a16:creationId xmlns:a16="http://schemas.microsoft.com/office/drawing/2014/main" id="{B436D327-1FFD-4871-AE7E-A2FDA035CFF5}"/>
              </a:ext>
            </a:extLst>
          </p:cNvPr>
          <p:cNvSpPr/>
          <p:nvPr/>
        </p:nvSpPr>
        <p:spPr>
          <a:xfrm>
            <a:off x="1136677" y="4138590"/>
            <a:ext cx="8490054" cy="640992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>
                <a:lumMod val="65000"/>
                <a:lumOff val="3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sz="3600">
              <a:latin typeface="+mn-ea"/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포맷프리 파일시스템 예제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106" name="텍스트 개체 틀 3">
            <a:extLst>
              <a:ext uri="{FF2B5EF4-FFF2-40B4-BE49-F238E27FC236}">
                <a16:creationId xmlns:a16="http://schemas.microsoft.com/office/drawing/2014/main" id="{F9D33848-5AE6-4E56-A1AD-79D3E446A3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1233247" cy="4641888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/>
            <a:r>
              <a:rPr kumimoji="1" lang="en-US" altLang="ko-KR" dirty="0"/>
              <a:t>MS</a:t>
            </a:r>
            <a:r>
              <a:rPr kumimoji="1" lang="ko-KR" altLang="en-US" dirty="0"/>
              <a:t>에서 만들어진 </a:t>
            </a:r>
            <a:r>
              <a:rPr kumimoji="1" lang="en-US" altLang="ko-KR" dirty="0"/>
              <a:t>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Cluster</a:t>
            </a:r>
            <a:r>
              <a:rPr kumimoji="1" lang="ko-KR" altLang="en-US" dirty="0"/>
              <a:t> 단위로 </a:t>
            </a:r>
            <a:r>
              <a:rPr kumimoji="1" lang="en-US" altLang="ko-KR" dirty="0"/>
              <a:t>I/O</a:t>
            </a:r>
            <a:r>
              <a:rPr kumimoji="1" lang="ko-KR" altLang="en-US" dirty="0"/>
              <a:t> 지원</a:t>
            </a:r>
            <a:r>
              <a:rPr kumimoji="1" lang="en-US" altLang="ko-KR" dirty="0"/>
              <a:t>. </a:t>
            </a:r>
            <a:r>
              <a:rPr lang="ko-KR" altLang="en-US" dirty="0"/>
              <a:t>그 결과 파일의 크기도 클러스터의 배수</a:t>
            </a:r>
            <a:endParaRPr kumimoji="1" lang="ko-Kore-KR" altLang="en-US" dirty="0"/>
          </a:p>
          <a:p>
            <a:pPr marL="288000"/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9" name="Cluster">
            <a:extLst>
              <a:ext uri="{FF2B5EF4-FFF2-40B4-BE49-F238E27FC236}">
                <a16:creationId xmlns:a16="http://schemas.microsoft.com/office/drawing/2014/main" id="{A6D12919-0588-491A-9BAF-B7A37E68C59F}"/>
              </a:ext>
            </a:extLst>
          </p:cNvPr>
          <p:cNvSpPr/>
          <p:nvPr/>
        </p:nvSpPr>
        <p:spPr>
          <a:xfrm>
            <a:off x="1128926" y="4138590"/>
            <a:ext cx="791055" cy="6359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0" name="Cluster">
            <a:extLst>
              <a:ext uri="{FF2B5EF4-FFF2-40B4-BE49-F238E27FC236}">
                <a16:creationId xmlns:a16="http://schemas.microsoft.com/office/drawing/2014/main" id="{40371067-317D-4C07-AC7B-6EFCCEF61CDC}"/>
              </a:ext>
            </a:extLst>
          </p:cNvPr>
          <p:cNvSpPr/>
          <p:nvPr/>
        </p:nvSpPr>
        <p:spPr>
          <a:xfrm>
            <a:off x="1919981" y="4138590"/>
            <a:ext cx="807980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2" name="Cluster">
            <a:extLst>
              <a:ext uri="{FF2B5EF4-FFF2-40B4-BE49-F238E27FC236}">
                <a16:creationId xmlns:a16="http://schemas.microsoft.com/office/drawing/2014/main" id="{9A8DCC31-2E4E-41BF-B54A-6C0B5E79C6A0}"/>
              </a:ext>
            </a:extLst>
          </p:cNvPr>
          <p:cNvSpPr/>
          <p:nvPr/>
        </p:nvSpPr>
        <p:spPr>
          <a:xfrm>
            <a:off x="3534233" y="4138590"/>
            <a:ext cx="80854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3" name="……">
            <a:extLst>
              <a:ext uri="{FF2B5EF4-FFF2-40B4-BE49-F238E27FC236}">
                <a16:creationId xmlns:a16="http://schemas.microsoft.com/office/drawing/2014/main" id="{AC3E4D22-9481-466A-9822-5646FCD7BC0A}"/>
              </a:ext>
            </a:extLst>
          </p:cNvPr>
          <p:cNvSpPr/>
          <p:nvPr/>
        </p:nvSpPr>
        <p:spPr>
          <a:xfrm>
            <a:off x="4341646" y="4138590"/>
            <a:ext cx="80854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114" name="Cluster">
            <a:extLst>
              <a:ext uri="{FF2B5EF4-FFF2-40B4-BE49-F238E27FC236}">
                <a16:creationId xmlns:a16="http://schemas.microsoft.com/office/drawing/2014/main" id="{7E1EB294-48FB-41D1-8D7D-96AB229D5747}"/>
              </a:ext>
            </a:extLst>
          </p:cNvPr>
          <p:cNvSpPr/>
          <p:nvPr/>
        </p:nvSpPr>
        <p:spPr>
          <a:xfrm>
            <a:off x="5955899" y="4138590"/>
            <a:ext cx="80911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5" name="Cluster">
            <a:extLst>
              <a:ext uri="{FF2B5EF4-FFF2-40B4-BE49-F238E27FC236}">
                <a16:creationId xmlns:a16="http://schemas.microsoft.com/office/drawing/2014/main" id="{D6CDFD41-981F-451D-95F7-70DF5C8160D6}"/>
              </a:ext>
            </a:extLst>
          </p:cNvPr>
          <p:cNvSpPr/>
          <p:nvPr/>
        </p:nvSpPr>
        <p:spPr>
          <a:xfrm>
            <a:off x="6762742" y="4138590"/>
            <a:ext cx="809688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6" name="Cluster">
            <a:extLst>
              <a:ext uri="{FF2B5EF4-FFF2-40B4-BE49-F238E27FC236}">
                <a16:creationId xmlns:a16="http://schemas.microsoft.com/office/drawing/2014/main" id="{A6A08D1F-525F-44B4-9647-9D1D51500E96}"/>
              </a:ext>
            </a:extLst>
          </p:cNvPr>
          <p:cNvSpPr/>
          <p:nvPr/>
        </p:nvSpPr>
        <p:spPr>
          <a:xfrm>
            <a:off x="7570154" y="4138590"/>
            <a:ext cx="809687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7" name="Cluster">
            <a:extLst>
              <a:ext uri="{FF2B5EF4-FFF2-40B4-BE49-F238E27FC236}">
                <a16:creationId xmlns:a16="http://schemas.microsoft.com/office/drawing/2014/main" id="{CDF315DD-9244-4802-9026-E0D94EF2B5A1}"/>
              </a:ext>
            </a:extLst>
          </p:cNvPr>
          <p:cNvSpPr/>
          <p:nvPr/>
        </p:nvSpPr>
        <p:spPr>
          <a:xfrm>
            <a:off x="8377566" y="4138590"/>
            <a:ext cx="809687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8" name="직사각형">
            <a:extLst>
              <a:ext uri="{FF2B5EF4-FFF2-40B4-BE49-F238E27FC236}">
                <a16:creationId xmlns:a16="http://schemas.microsoft.com/office/drawing/2014/main" id="{F4856D1F-4647-4EDC-B485-713C582CC9C5}"/>
              </a:ext>
            </a:extLst>
          </p:cNvPr>
          <p:cNvSpPr/>
          <p:nvPr/>
        </p:nvSpPr>
        <p:spPr>
          <a:xfrm>
            <a:off x="9187253" y="4138755"/>
            <a:ext cx="439478" cy="640992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36804"/>
            </a:schemeClr>
          </a:solidFill>
          <a:ln w="285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19" name="……">
            <a:extLst>
              <a:ext uri="{FF2B5EF4-FFF2-40B4-BE49-F238E27FC236}">
                <a16:creationId xmlns:a16="http://schemas.microsoft.com/office/drawing/2014/main" id="{A5DF986E-6A3C-4C26-BE02-AF49D25AA2A4}"/>
              </a:ext>
            </a:extLst>
          </p:cNvPr>
          <p:cNvSpPr/>
          <p:nvPr/>
        </p:nvSpPr>
        <p:spPr>
          <a:xfrm>
            <a:off x="5148488" y="4133589"/>
            <a:ext cx="808550" cy="6409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123" name="Cluster">
            <a:extLst>
              <a:ext uri="{FF2B5EF4-FFF2-40B4-BE49-F238E27FC236}">
                <a16:creationId xmlns:a16="http://schemas.microsoft.com/office/drawing/2014/main" id="{A2B60C8B-8565-4776-B9D2-A758D746BB22}"/>
              </a:ext>
            </a:extLst>
          </p:cNvPr>
          <p:cNvSpPr/>
          <p:nvPr/>
        </p:nvSpPr>
        <p:spPr>
          <a:xfrm>
            <a:off x="2726823" y="4138590"/>
            <a:ext cx="808549" cy="640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tx1"/>
                </a:solidFill>
                <a:latin typeface="+mn-ea"/>
              </a:rPr>
              <a:t>Cluster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00285-4887-B844-8166-70C832A0AC13}"/>
              </a:ext>
            </a:extLst>
          </p:cNvPr>
          <p:cNvSpPr txBox="1"/>
          <p:nvPr/>
        </p:nvSpPr>
        <p:spPr>
          <a:xfrm>
            <a:off x="1919981" y="3609128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04B004-E102-4B48-BEEE-14B1C69A5B8A}"/>
              </a:ext>
            </a:extLst>
          </p:cNvPr>
          <p:cNvSpPr txBox="1"/>
          <p:nvPr/>
        </p:nvSpPr>
        <p:spPr>
          <a:xfrm>
            <a:off x="4456904" y="3631145"/>
            <a:ext cx="569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3AA26F-E8C6-1A41-941F-00D027F3A0FA}"/>
              </a:ext>
            </a:extLst>
          </p:cNvPr>
          <p:cNvSpPr txBox="1"/>
          <p:nvPr/>
        </p:nvSpPr>
        <p:spPr>
          <a:xfrm>
            <a:off x="7808179" y="3609128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파일</a:t>
            </a:r>
            <a:r>
              <a:rPr kumimoji="1" lang="ko-KR" altLang="en-US" dirty="0"/>
              <a:t> </a:t>
            </a:r>
            <a:r>
              <a:rPr kumimoji="1" lang="en-US" altLang="ko-KR" dirty="0"/>
              <a:t>N</a:t>
            </a:r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4250F2-51FA-B344-81B0-A80DD8C9FC65}"/>
              </a:ext>
            </a:extLst>
          </p:cNvPr>
          <p:cNvSpPr/>
          <p:nvPr/>
        </p:nvSpPr>
        <p:spPr>
          <a:xfrm>
            <a:off x="1179276" y="4199130"/>
            <a:ext cx="1506187" cy="504056"/>
          </a:xfrm>
          <a:prstGeom prst="rect">
            <a:avLst/>
          </a:prstGeom>
          <a:solidFill>
            <a:srgbClr val="00B0F0">
              <a:alpha val="290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65FCB9-C999-304F-A611-1FCB1030D392}"/>
              </a:ext>
            </a:extLst>
          </p:cNvPr>
          <p:cNvSpPr/>
          <p:nvPr/>
        </p:nvSpPr>
        <p:spPr>
          <a:xfrm>
            <a:off x="3592939" y="4207058"/>
            <a:ext cx="2321032" cy="504056"/>
          </a:xfrm>
          <a:prstGeom prst="rect">
            <a:avLst/>
          </a:prstGeom>
          <a:solidFill>
            <a:srgbClr val="00B0F0">
              <a:alpha val="290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EC9039-8D01-FB49-BA06-F309BB7886B3}"/>
              </a:ext>
            </a:extLst>
          </p:cNvPr>
          <p:cNvSpPr/>
          <p:nvPr/>
        </p:nvSpPr>
        <p:spPr>
          <a:xfrm>
            <a:off x="6806946" y="4207058"/>
            <a:ext cx="545307" cy="504056"/>
          </a:xfrm>
          <a:prstGeom prst="rect">
            <a:avLst/>
          </a:prstGeom>
          <a:solidFill>
            <a:srgbClr val="00B0F0">
              <a:alpha val="290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114176-1836-D143-9336-3249670FC04A}"/>
              </a:ext>
            </a:extLst>
          </p:cNvPr>
          <p:cNvSpPr txBox="1"/>
          <p:nvPr/>
        </p:nvSpPr>
        <p:spPr>
          <a:xfrm>
            <a:off x="6149721" y="3596860"/>
            <a:ext cx="56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・</a:t>
            </a:r>
            <a:r>
              <a:rPr lang="ko-KR" altLang="en-US" dirty="0"/>
              <a:t>・・</a:t>
            </a:r>
            <a:endParaRPr lang="ko-Kore-KR" altLang="en-US" dirty="0"/>
          </a:p>
        </p:txBody>
      </p:sp>
      <p:sp>
        <p:nvSpPr>
          <p:cNvPr id="27" name="Cluster">
            <a:extLst>
              <a:ext uri="{FF2B5EF4-FFF2-40B4-BE49-F238E27FC236}">
                <a16:creationId xmlns:a16="http://schemas.microsoft.com/office/drawing/2014/main" id="{8FAC3517-76A2-A841-A698-7EB88BEF2492}"/>
              </a:ext>
            </a:extLst>
          </p:cNvPr>
          <p:cNvSpPr/>
          <p:nvPr/>
        </p:nvSpPr>
        <p:spPr>
          <a:xfrm>
            <a:off x="2723625" y="4138590"/>
            <a:ext cx="807980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932877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AA3169-CC1F-5348-9322-C96264B27D62}"/>
              </a:ext>
            </a:extLst>
          </p:cNvPr>
          <p:cNvSpPr/>
          <p:nvPr/>
        </p:nvSpPr>
        <p:spPr>
          <a:xfrm>
            <a:off x="3017618" y="4724350"/>
            <a:ext cx="3349850" cy="2880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A18B33-E1C5-5F43-8B41-72D465323FD1}"/>
              </a:ext>
            </a:extLst>
          </p:cNvPr>
          <p:cNvSpPr/>
          <p:nvPr/>
        </p:nvSpPr>
        <p:spPr>
          <a:xfrm>
            <a:off x="6367468" y="4724350"/>
            <a:ext cx="1815176" cy="2880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2" name="직사각형">
            <a:extLst>
              <a:ext uri="{FF2B5EF4-FFF2-40B4-BE49-F238E27FC236}">
                <a16:creationId xmlns:a16="http://schemas.microsoft.com/office/drawing/2014/main" id="{B436D327-1FFD-4871-AE7E-A2FDA035CFF5}"/>
              </a:ext>
            </a:extLst>
          </p:cNvPr>
          <p:cNvSpPr/>
          <p:nvPr/>
        </p:nvSpPr>
        <p:spPr>
          <a:xfrm>
            <a:off x="1136677" y="4138590"/>
            <a:ext cx="8490054" cy="640992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>
                <a:lumMod val="65000"/>
                <a:lumOff val="3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 sz="3600">
              <a:latin typeface="+mn-ea"/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포맷프리 파일시스템 예제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106" name="텍스트 개체 틀 3">
            <a:extLst>
              <a:ext uri="{FF2B5EF4-FFF2-40B4-BE49-F238E27FC236}">
                <a16:creationId xmlns:a16="http://schemas.microsoft.com/office/drawing/2014/main" id="{F9D33848-5AE6-4E56-A1AD-79D3E446A3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1233247" cy="4641888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/>
            <a:r>
              <a:rPr kumimoji="1" lang="en-US" altLang="ko-KR" dirty="0"/>
              <a:t>MS</a:t>
            </a:r>
            <a:r>
              <a:rPr kumimoji="1" lang="ko-KR" altLang="en-US" dirty="0"/>
              <a:t>에서 만들어진 </a:t>
            </a:r>
            <a:r>
              <a:rPr kumimoji="1" lang="en-US" altLang="ko-KR" dirty="0"/>
              <a:t>FS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Cluster</a:t>
            </a:r>
            <a:r>
              <a:rPr kumimoji="1" lang="ko-KR" altLang="en-US" dirty="0"/>
              <a:t> 단위로 </a:t>
            </a:r>
            <a:r>
              <a:rPr kumimoji="1" lang="en-US" altLang="ko-KR" dirty="0"/>
              <a:t>I/O</a:t>
            </a:r>
            <a:r>
              <a:rPr kumimoji="1" lang="ko-KR" altLang="en-US" dirty="0"/>
              <a:t> 지원</a:t>
            </a:r>
            <a:r>
              <a:rPr kumimoji="1" lang="en-US" altLang="ko-KR" dirty="0"/>
              <a:t>. </a:t>
            </a:r>
            <a:r>
              <a:rPr lang="ko-KR" altLang="en-US" dirty="0"/>
              <a:t>그 결과 파일의 크기도 클러스터의 배수</a:t>
            </a:r>
            <a:endParaRPr kumimoji="1" lang="ko-Kore-KR" altLang="en-US" dirty="0"/>
          </a:p>
          <a:p>
            <a:pPr marL="288000"/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9" name="Cluster">
            <a:extLst>
              <a:ext uri="{FF2B5EF4-FFF2-40B4-BE49-F238E27FC236}">
                <a16:creationId xmlns:a16="http://schemas.microsoft.com/office/drawing/2014/main" id="{A6D12919-0588-491A-9BAF-B7A37E68C59F}"/>
              </a:ext>
            </a:extLst>
          </p:cNvPr>
          <p:cNvSpPr/>
          <p:nvPr/>
        </p:nvSpPr>
        <p:spPr>
          <a:xfrm>
            <a:off x="1128926" y="4138590"/>
            <a:ext cx="791055" cy="6359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0" name="Cluster">
            <a:extLst>
              <a:ext uri="{FF2B5EF4-FFF2-40B4-BE49-F238E27FC236}">
                <a16:creationId xmlns:a16="http://schemas.microsoft.com/office/drawing/2014/main" id="{40371067-317D-4C07-AC7B-6EFCCEF61CDC}"/>
              </a:ext>
            </a:extLst>
          </p:cNvPr>
          <p:cNvSpPr/>
          <p:nvPr/>
        </p:nvSpPr>
        <p:spPr>
          <a:xfrm>
            <a:off x="1919981" y="4138590"/>
            <a:ext cx="807980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2" name="Cluster">
            <a:extLst>
              <a:ext uri="{FF2B5EF4-FFF2-40B4-BE49-F238E27FC236}">
                <a16:creationId xmlns:a16="http://schemas.microsoft.com/office/drawing/2014/main" id="{9A8DCC31-2E4E-41BF-B54A-6C0B5E79C6A0}"/>
              </a:ext>
            </a:extLst>
          </p:cNvPr>
          <p:cNvSpPr/>
          <p:nvPr/>
        </p:nvSpPr>
        <p:spPr>
          <a:xfrm>
            <a:off x="3534233" y="4138590"/>
            <a:ext cx="80854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3" name="……">
            <a:extLst>
              <a:ext uri="{FF2B5EF4-FFF2-40B4-BE49-F238E27FC236}">
                <a16:creationId xmlns:a16="http://schemas.microsoft.com/office/drawing/2014/main" id="{AC3E4D22-9481-466A-9822-5646FCD7BC0A}"/>
              </a:ext>
            </a:extLst>
          </p:cNvPr>
          <p:cNvSpPr/>
          <p:nvPr/>
        </p:nvSpPr>
        <p:spPr>
          <a:xfrm>
            <a:off x="4341646" y="4138590"/>
            <a:ext cx="80854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114" name="Cluster">
            <a:extLst>
              <a:ext uri="{FF2B5EF4-FFF2-40B4-BE49-F238E27FC236}">
                <a16:creationId xmlns:a16="http://schemas.microsoft.com/office/drawing/2014/main" id="{7E1EB294-48FB-41D1-8D7D-96AB229D5747}"/>
              </a:ext>
            </a:extLst>
          </p:cNvPr>
          <p:cNvSpPr/>
          <p:nvPr/>
        </p:nvSpPr>
        <p:spPr>
          <a:xfrm>
            <a:off x="5955899" y="4138590"/>
            <a:ext cx="809119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5" name="Cluster">
            <a:extLst>
              <a:ext uri="{FF2B5EF4-FFF2-40B4-BE49-F238E27FC236}">
                <a16:creationId xmlns:a16="http://schemas.microsoft.com/office/drawing/2014/main" id="{D6CDFD41-981F-451D-95F7-70DF5C8160D6}"/>
              </a:ext>
            </a:extLst>
          </p:cNvPr>
          <p:cNvSpPr/>
          <p:nvPr/>
        </p:nvSpPr>
        <p:spPr>
          <a:xfrm>
            <a:off x="6762742" y="4138590"/>
            <a:ext cx="809688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6" name="Cluster">
            <a:extLst>
              <a:ext uri="{FF2B5EF4-FFF2-40B4-BE49-F238E27FC236}">
                <a16:creationId xmlns:a16="http://schemas.microsoft.com/office/drawing/2014/main" id="{A6A08D1F-525F-44B4-9647-9D1D51500E96}"/>
              </a:ext>
            </a:extLst>
          </p:cNvPr>
          <p:cNvSpPr/>
          <p:nvPr/>
        </p:nvSpPr>
        <p:spPr>
          <a:xfrm>
            <a:off x="7570154" y="4138590"/>
            <a:ext cx="809687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7" name="Cluster">
            <a:extLst>
              <a:ext uri="{FF2B5EF4-FFF2-40B4-BE49-F238E27FC236}">
                <a16:creationId xmlns:a16="http://schemas.microsoft.com/office/drawing/2014/main" id="{CDF315DD-9244-4802-9026-E0D94EF2B5A1}"/>
              </a:ext>
            </a:extLst>
          </p:cNvPr>
          <p:cNvSpPr/>
          <p:nvPr/>
        </p:nvSpPr>
        <p:spPr>
          <a:xfrm>
            <a:off x="8377566" y="4138590"/>
            <a:ext cx="809687" cy="6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>
                <a:solidFill>
                  <a:schemeClr val="bg1">
                    <a:lumMod val="50000"/>
                  </a:schemeClr>
                </a:solidFill>
                <a:latin typeface="+mn-ea"/>
              </a:rPr>
              <a:t>Cluster</a:t>
            </a:r>
          </a:p>
        </p:txBody>
      </p:sp>
      <p:sp>
        <p:nvSpPr>
          <p:cNvPr id="118" name="직사각형">
            <a:extLst>
              <a:ext uri="{FF2B5EF4-FFF2-40B4-BE49-F238E27FC236}">
                <a16:creationId xmlns:a16="http://schemas.microsoft.com/office/drawing/2014/main" id="{F4856D1F-4647-4EDC-B485-713C582CC9C5}"/>
              </a:ext>
            </a:extLst>
          </p:cNvPr>
          <p:cNvSpPr/>
          <p:nvPr/>
        </p:nvSpPr>
        <p:spPr>
          <a:xfrm>
            <a:off x="9187253" y="4138755"/>
            <a:ext cx="439478" cy="640992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36804"/>
            </a:schemeClr>
          </a:solidFill>
          <a:ln w="285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19" name="……">
            <a:extLst>
              <a:ext uri="{FF2B5EF4-FFF2-40B4-BE49-F238E27FC236}">
                <a16:creationId xmlns:a16="http://schemas.microsoft.com/office/drawing/2014/main" id="{A5DF986E-6A3C-4C26-BE02-AF49D25AA2A4}"/>
              </a:ext>
            </a:extLst>
          </p:cNvPr>
          <p:cNvSpPr/>
          <p:nvPr/>
        </p:nvSpPr>
        <p:spPr>
          <a:xfrm>
            <a:off x="5148488" y="4133589"/>
            <a:ext cx="808550" cy="64099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6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……</a:t>
            </a:r>
          </a:p>
        </p:txBody>
      </p:sp>
      <p:sp>
        <p:nvSpPr>
          <p:cNvPr id="123" name="Cluster">
            <a:extLst>
              <a:ext uri="{FF2B5EF4-FFF2-40B4-BE49-F238E27FC236}">
                <a16:creationId xmlns:a16="http://schemas.microsoft.com/office/drawing/2014/main" id="{A2B60C8B-8565-4776-B9D2-A758D746BB22}"/>
              </a:ext>
            </a:extLst>
          </p:cNvPr>
          <p:cNvSpPr/>
          <p:nvPr/>
        </p:nvSpPr>
        <p:spPr>
          <a:xfrm>
            <a:off x="2726823" y="4138590"/>
            <a:ext cx="808549" cy="640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sz="1500" dirty="0">
                <a:solidFill>
                  <a:schemeClr val="tx1"/>
                </a:solidFill>
                <a:latin typeface="+mn-ea"/>
              </a:rPr>
              <a:t>Cluster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4250F2-51FA-B344-81B0-A80DD8C9FC65}"/>
              </a:ext>
            </a:extLst>
          </p:cNvPr>
          <p:cNvSpPr/>
          <p:nvPr/>
        </p:nvSpPr>
        <p:spPr>
          <a:xfrm>
            <a:off x="1179276" y="4199130"/>
            <a:ext cx="1506187" cy="504056"/>
          </a:xfrm>
          <a:prstGeom prst="rect">
            <a:avLst/>
          </a:prstGeom>
          <a:solidFill>
            <a:srgbClr val="00B0F0">
              <a:alpha val="290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965FCB9-C999-304F-A611-1FCB1030D392}"/>
              </a:ext>
            </a:extLst>
          </p:cNvPr>
          <p:cNvSpPr/>
          <p:nvPr/>
        </p:nvSpPr>
        <p:spPr>
          <a:xfrm>
            <a:off x="3592939" y="4207058"/>
            <a:ext cx="2321032" cy="504056"/>
          </a:xfrm>
          <a:prstGeom prst="rect">
            <a:avLst/>
          </a:prstGeom>
          <a:solidFill>
            <a:srgbClr val="00B0F0">
              <a:alpha val="290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CEC9039-8D01-FB49-BA06-F309BB7886B3}"/>
              </a:ext>
            </a:extLst>
          </p:cNvPr>
          <p:cNvSpPr/>
          <p:nvPr/>
        </p:nvSpPr>
        <p:spPr>
          <a:xfrm>
            <a:off x="6806946" y="4207058"/>
            <a:ext cx="545307" cy="504056"/>
          </a:xfrm>
          <a:prstGeom prst="rect">
            <a:avLst/>
          </a:prstGeom>
          <a:solidFill>
            <a:srgbClr val="00B0F0">
              <a:alpha val="290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920E2E-FF5E-6A48-BC03-D29647699459}"/>
              </a:ext>
            </a:extLst>
          </p:cNvPr>
          <p:cNvSpPr/>
          <p:nvPr/>
        </p:nvSpPr>
        <p:spPr>
          <a:xfrm>
            <a:off x="2769321" y="4207058"/>
            <a:ext cx="704987" cy="504056"/>
          </a:xfrm>
          <a:prstGeom prst="rect">
            <a:avLst/>
          </a:prstGeom>
          <a:solidFill>
            <a:srgbClr val="FFC000">
              <a:alpha val="290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E06CD68-0BB6-F44B-AA5B-24CADB78D44A}"/>
              </a:ext>
            </a:extLst>
          </p:cNvPr>
          <p:cNvSpPr/>
          <p:nvPr/>
        </p:nvSpPr>
        <p:spPr>
          <a:xfrm>
            <a:off x="7417884" y="4207058"/>
            <a:ext cx="1708305" cy="504056"/>
          </a:xfrm>
          <a:prstGeom prst="rect">
            <a:avLst/>
          </a:prstGeom>
          <a:solidFill>
            <a:srgbClr val="FFC000">
              <a:alpha val="290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83FAC2-14E5-FE45-8D97-EE7491B77311}"/>
              </a:ext>
            </a:extLst>
          </p:cNvPr>
          <p:cNvSpPr/>
          <p:nvPr/>
        </p:nvSpPr>
        <p:spPr>
          <a:xfrm>
            <a:off x="6020974" y="4205515"/>
            <a:ext cx="698134" cy="504056"/>
          </a:xfrm>
          <a:prstGeom prst="rect">
            <a:avLst/>
          </a:prstGeom>
          <a:solidFill>
            <a:srgbClr val="FFC000">
              <a:alpha val="2905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FC92AB-5BEA-D14E-86E7-CECB245B723B}"/>
              </a:ext>
            </a:extLst>
          </p:cNvPr>
          <p:cNvSpPr txBox="1"/>
          <p:nvPr/>
        </p:nvSpPr>
        <p:spPr>
          <a:xfrm>
            <a:off x="6041005" y="5156831"/>
            <a:ext cx="945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파일슬랙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25567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607969E-3A92-4E43-B217-51E220E403F8}"/>
              </a:ext>
            </a:extLst>
          </p:cNvPr>
          <p:cNvSpPr/>
          <p:nvPr/>
        </p:nvSpPr>
        <p:spPr>
          <a:xfrm>
            <a:off x="981844" y="2803715"/>
            <a:ext cx="7704467" cy="768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슬랙</a:t>
            </a:r>
            <a:r>
              <a:rPr lang="en-US" altLang="ko-KR" dirty="0"/>
              <a:t> (Slack)</a:t>
            </a:r>
            <a:endParaRPr lang="ko-KR" altLang="en-US" dirty="0"/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DE3F3988-A5C9-469F-8A8C-B1C6B66BF9FF}"/>
              </a:ext>
            </a:extLst>
          </p:cNvPr>
          <p:cNvGrpSpPr/>
          <p:nvPr/>
        </p:nvGrpSpPr>
        <p:grpSpPr>
          <a:xfrm>
            <a:off x="2741496" y="4794138"/>
            <a:ext cx="3398055" cy="1711360"/>
            <a:chOff x="3045181" y="4484205"/>
            <a:chExt cx="4228095" cy="2227756"/>
          </a:xfrm>
        </p:grpSpPr>
        <p:sp>
          <p:nvSpPr>
            <p:cNvPr id="189" name="File slack">
              <a:extLst>
                <a:ext uri="{FF2B5EF4-FFF2-40B4-BE49-F238E27FC236}">
                  <a16:creationId xmlns:a16="http://schemas.microsoft.com/office/drawing/2014/main" id="{D4FA7C90-636F-4E84-BAC7-A89F25B66119}"/>
                </a:ext>
              </a:extLst>
            </p:cNvPr>
            <p:cNvSpPr/>
            <p:nvPr/>
          </p:nvSpPr>
          <p:spPr>
            <a:xfrm>
              <a:off x="3045181" y="5080249"/>
              <a:ext cx="4228095" cy="880150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A6AAA9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sz="2400" dirty="0">
                <a:solidFill>
                  <a:srgbClr val="838787"/>
                </a:solidFill>
                <a:latin typeface="+mn-ea"/>
              </a:endParaRPr>
            </a:p>
          </p:txBody>
        </p:sp>
        <p:sp>
          <p:nvSpPr>
            <p:cNvPr id="190" name="선">
              <a:extLst>
                <a:ext uri="{FF2B5EF4-FFF2-40B4-BE49-F238E27FC236}">
                  <a16:creationId xmlns:a16="http://schemas.microsoft.com/office/drawing/2014/main" id="{DF423BE1-AACF-44D4-AF88-3D57A6CAD6D6}"/>
                </a:ext>
              </a:extLst>
            </p:cNvPr>
            <p:cNvSpPr/>
            <p:nvPr/>
          </p:nvSpPr>
          <p:spPr>
            <a:xfrm flipV="1">
              <a:off x="3045726" y="5976108"/>
              <a:ext cx="1" cy="7239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2" name="선">
              <a:extLst>
                <a:ext uri="{FF2B5EF4-FFF2-40B4-BE49-F238E27FC236}">
                  <a16:creationId xmlns:a16="http://schemas.microsoft.com/office/drawing/2014/main" id="{D39DEA38-E219-4D2B-9EA7-3D0B3E8BC2FC}"/>
                </a:ext>
              </a:extLst>
            </p:cNvPr>
            <p:cNvSpPr/>
            <p:nvPr/>
          </p:nvSpPr>
          <p:spPr>
            <a:xfrm flipV="1">
              <a:off x="4067326" y="5962660"/>
              <a:ext cx="1" cy="7239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3" name="선">
              <a:extLst>
                <a:ext uri="{FF2B5EF4-FFF2-40B4-BE49-F238E27FC236}">
                  <a16:creationId xmlns:a16="http://schemas.microsoft.com/office/drawing/2014/main" id="{EAF1E92B-C3D0-4061-B7DB-2968E119C665}"/>
                </a:ext>
              </a:extLst>
            </p:cNvPr>
            <p:cNvSpPr/>
            <p:nvPr/>
          </p:nvSpPr>
          <p:spPr>
            <a:xfrm flipV="1">
              <a:off x="5129774" y="5962660"/>
              <a:ext cx="1" cy="7239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4" name="선">
              <a:extLst>
                <a:ext uri="{FF2B5EF4-FFF2-40B4-BE49-F238E27FC236}">
                  <a16:creationId xmlns:a16="http://schemas.microsoft.com/office/drawing/2014/main" id="{BBCF3245-27A9-4DCE-B9FE-0C2EB686DFB6}"/>
                </a:ext>
              </a:extLst>
            </p:cNvPr>
            <p:cNvSpPr/>
            <p:nvPr/>
          </p:nvSpPr>
          <p:spPr>
            <a:xfrm flipV="1">
              <a:off x="6188459" y="5962660"/>
              <a:ext cx="1" cy="7239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5" name="선">
              <a:extLst>
                <a:ext uri="{FF2B5EF4-FFF2-40B4-BE49-F238E27FC236}">
                  <a16:creationId xmlns:a16="http://schemas.microsoft.com/office/drawing/2014/main" id="{B6102E59-34C4-4A50-9E8F-56FFFD84458B}"/>
                </a:ext>
              </a:extLst>
            </p:cNvPr>
            <p:cNvSpPr/>
            <p:nvPr/>
          </p:nvSpPr>
          <p:spPr>
            <a:xfrm flipV="1">
              <a:off x="7252788" y="5988060"/>
              <a:ext cx="1" cy="72390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6" name="선">
              <a:extLst>
                <a:ext uri="{FF2B5EF4-FFF2-40B4-BE49-F238E27FC236}">
                  <a16:creationId xmlns:a16="http://schemas.microsoft.com/office/drawing/2014/main" id="{3DF2DC5D-FE39-469B-AFD2-575D0647522A}"/>
                </a:ext>
              </a:extLst>
            </p:cNvPr>
            <p:cNvSpPr/>
            <p:nvPr/>
          </p:nvSpPr>
          <p:spPr>
            <a:xfrm flipH="1">
              <a:off x="3045181" y="6350010"/>
              <a:ext cx="1003528" cy="0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7" name="선">
              <a:extLst>
                <a:ext uri="{FF2B5EF4-FFF2-40B4-BE49-F238E27FC236}">
                  <a16:creationId xmlns:a16="http://schemas.microsoft.com/office/drawing/2014/main" id="{4B30EB90-1F18-4ADA-8711-8D042E8DB7F8}"/>
                </a:ext>
              </a:extLst>
            </p:cNvPr>
            <p:cNvSpPr/>
            <p:nvPr/>
          </p:nvSpPr>
          <p:spPr>
            <a:xfrm flipH="1">
              <a:off x="4061412" y="6353431"/>
              <a:ext cx="1028982" cy="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8" name="선">
              <a:extLst>
                <a:ext uri="{FF2B5EF4-FFF2-40B4-BE49-F238E27FC236}">
                  <a16:creationId xmlns:a16="http://schemas.microsoft.com/office/drawing/2014/main" id="{69270543-F719-4A6F-8CB6-EED2488772F5}"/>
                </a:ext>
              </a:extLst>
            </p:cNvPr>
            <p:cNvSpPr/>
            <p:nvPr/>
          </p:nvSpPr>
          <p:spPr>
            <a:xfrm flipH="1">
              <a:off x="5144626" y="6353431"/>
              <a:ext cx="1028983" cy="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9" name="선">
              <a:extLst>
                <a:ext uri="{FF2B5EF4-FFF2-40B4-BE49-F238E27FC236}">
                  <a16:creationId xmlns:a16="http://schemas.microsoft.com/office/drawing/2014/main" id="{436F74B7-7C5C-44B0-A10F-3E84D34EF0D0}"/>
                </a:ext>
              </a:extLst>
            </p:cNvPr>
            <p:cNvSpPr/>
            <p:nvPr/>
          </p:nvSpPr>
          <p:spPr>
            <a:xfrm flipH="1">
              <a:off x="6227840" y="6353431"/>
              <a:ext cx="1028983" cy="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0" name="sector 1">
              <a:extLst>
                <a:ext uri="{FF2B5EF4-FFF2-40B4-BE49-F238E27FC236}">
                  <a16:creationId xmlns:a16="http://schemas.microsoft.com/office/drawing/2014/main" id="{64B96296-B512-4D9B-AF07-045B7066BDA4}"/>
                </a:ext>
              </a:extLst>
            </p:cNvPr>
            <p:cNvSpPr txBox="1"/>
            <p:nvPr/>
          </p:nvSpPr>
          <p:spPr>
            <a:xfrm>
              <a:off x="3149777" y="5956175"/>
              <a:ext cx="863648" cy="3939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rPr sz="1300">
                  <a:solidFill>
                    <a:schemeClr val="tx1"/>
                  </a:solidFill>
                  <a:latin typeface="+mn-ea"/>
                </a:rPr>
                <a:t>sector 1</a:t>
              </a:r>
            </a:p>
          </p:txBody>
        </p:sp>
        <p:sp>
          <p:nvSpPr>
            <p:cNvPr id="201" name="sector 2">
              <a:extLst>
                <a:ext uri="{FF2B5EF4-FFF2-40B4-BE49-F238E27FC236}">
                  <a16:creationId xmlns:a16="http://schemas.microsoft.com/office/drawing/2014/main" id="{936C55B5-0307-4216-B29D-7E50D08EB7DD}"/>
                </a:ext>
              </a:extLst>
            </p:cNvPr>
            <p:cNvSpPr txBox="1"/>
            <p:nvPr/>
          </p:nvSpPr>
          <p:spPr>
            <a:xfrm>
              <a:off x="4167968" y="5956175"/>
              <a:ext cx="883594" cy="3939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rPr sz="1300">
                  <a:solidFill>
                    <a:schemeClr val="tx1"/>
                  </a:solidFill>
                  <a:latin typeface="+mn-ea"/>
                </a:rPr>
                <a:t>sector 2</a:t>
              </a:r>
            </a:p>
          </p:txBody>
        </p:sp>
        <p:sp>
          <p:nvSpPr>
            <p:cNvPr id="202" name="sector 3">
              <a:extLst>
                <a:ext uri="{FF2B5EF4-FFF2-40B4-BE49-F238E27FC236}">
                  <a16:creationId xmlns:a16="http://schemas.microsoft.com/office/drawing/2014/main" id="{9081286E-49FC-48F0-913B-F8DABC7A3667}"/>
                </a:ext>
              </a:extLst>
            </p:cNvPr>
            <p:cNvSpPr txBox="1"/>
            <p:nvPr/>
          </p:nvSpPr>
          <p:spPr>
            <a:xfrm>
              <a:off x="5186159" y="5956175"/>
              <a:ext cx="885587" cy="3939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rPr sz="1300" dirty="0">
                  <a:solidFill>
                    <a:schemeClr val="tx1"/>
                  </a:solidFill>
                  <a:latin typeface="+mn-ea"/>
                </a:rPr>
                <a:t>sector 3</a:t>
              </a:r>
            </a:p>
          </p:txBody>
        </p:sp>
        <p:sp>
          <p:nvSpPr>
            <p:cNvPr id="203" name="sector 4">
              <a:extLst>
                <a:ext uri="{FF2B5EF4-FFF2-40B4-BE49-F238E27FC236}">
                  <a16:creationId xmlns:a16="http://schemas.microsoft.com/office/drawing/2014/main" id="{2BD27E79-18B2-4E42-8023-53D93B5E876D}"/>
                </a:ext>
              </a:extLst>
            </p:cNvPr>
            <p:cNvSpPr txBox="1"/>
            <p:nvPr/>
          </p:nvSpPr>
          <p:spPr>
            <a:xfrm>
              <a:off x="6278147" y="5937125"/>
              <a:ext cx="889577" cy="3939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rPr sz="1300">
                  <a:solidFill>
                    <a:schemeClr val="tx1"/>
                  </a:solidFill>
                  <a:latin typeface="+mn-ea"/>
                </a:rPr>
                <a:t>sector 4</a:t>
              </a:r>
            </a:p>
          </p:txBody>
        </p:sp>
        <p:sp>
          <p:nvSpPr>
            <p:cNvPr id="204" name="선">
              <a:extLst>
                <a:ext uri="{FF2B5EF4-FFF2-40B4-BE49-F238E27FC236}">
                  <a16:creationId xmlns:a16="http://schemas.microsoft.com/office/drawing/2014/main" id="{3D329DAF-AD2D-489D-A627-E817ADFF1FFE}"/>
                </a:ext>
              </a:extLst>
            </p:cNvPr>
            <p:cNvSpPr/>
            <p:nvPr/>
          </p:nvSpPr>
          <p:spPr>
            <a:xfrm>
              <a:off x="3045181" y="4484205"/>
              <a:ext cx="1" cy="576995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5" name="선">
              <a:extLst>
                <a:ext uri="{FF2B5EF4-FFF2-40B4-BE49-F238E27FC236}">
                  <a16:creationId xmlns:a16="http://schemas.microsoft.com/office/drawing/2014/main" id="{26D1E768-7ECA-487C-B1F1-1BDB9833A7AC}"/>
                </a:ext>
              </a:extLst>
            </p:cNvPr>
            <p:cNvSpPr/>
            <p:nvPr/>
          </p:nvSpPr>
          <p:spPr>
            <a:xfrm>
              <a:off x="4048713" y="4484206"/>
              <a:ext cx="3196845" cy="562562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186" name="Drive slack">
            <a:extLst>
              <a:ext uri="{FF2B5EF4-FFF2-40B4-BE49-F238E27FC236}">
                <a16:creationId xmlns:a16="http://schemas.microsoft.com/office/drawing/2014/main" id="{AC5DD719-4526-4F2F-A7D5-0C189F743D55}"/>
              </a:ext>
            </a:extLst>
          </p:cNvPr>
          <p:cNvSpPr/>
          <p:nvPr/>
        </p:nvSpPr>
        <p:spPr>
          <a:xfrm>
            <a:off x="4428787" y="5269225"/>
            <a:ext cx="1700209" cy="653154"/>
          </a:xfrm>
          <a:prstGeom prst="rect">
            <a:avLst/>
          </a:prstGeom>
          <a:solidFill>
            <a:srgbClr val="D6D6D6">
              <a:alpha val="6220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r>
              <a:rPr dirty="0"/>
              <a:t>Drive</a:t>
            </a:r>
            <a:br>
              <a:rPr dirty="0"/>
            </a:br>
            <a:r>
              <a:rPr dirty="0"/>
              <a:t>slack</a:t>
            </a:r>
          </a:p>
        </p:txBody>
      </p:sp>
      <p:sp>
        <p:nvSpPr>
          <p:cNvPr id="187" name="선">
            <a:extLst>
              <a:ext uri="{FF2B5EF4-FFF2-40B4-BE49-F238E27FC236}">
                <a16:creationId xmlns:a16="http://schemas.microsoft.com/office/drawing/2014/main" id="{A7D9B838-512A-4296-B370-EF58A704A709}"/>
              </a:ext>
            </a:extLst>
          </p:cNvPr>
          <p:cNvSpPr/>
          <p:nvPr/>
        </p:nvSpPr>
        <p:spPr>
          <a:xfrm flipV="1">
            <a:off x="4416851" y="5236663"/>
            <a:ext cx="419" cy="673606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188" name="Ram slack">
            <a:extLst>
              <a:ext uri="{FF2B5EF4-FFF2-40B4-BE49-F238E27FC236}">
                <a16:creationId xmlns:a16="http://schemas.microsoft.com/office/drawing/2014/main" id="{73977587-29AE-4DAF-8F71-CE3762F58A4B}"/>
              </a:ext>
            </a:extLst>
          </p:cNvPr>
          <p:cNvSpPr/>
          <p:nvPr/>
        </p:nvSpPr>
        <p:spPr>
          <a:xfrm>
            <a:off x="3961826" y="5266367"/>
            <a:ext cx="461329" cy="644290"/>
          </a:xfrm>
          <a:prstGeom prst="rect">
            <a:avLst/>
          </a:prstGeom>
          <a:solidFill>
            <a:srgbClr val="D6D6D6">
              <a:alpha val="6220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r>
              <a:rPr dirty="0"/>
              <a:t>Ram</a:t>
            </a:r>
            <a:br>
              <a:rPr dirty="0"/>
            </a:br>
            <a:r>
              <a:rPr dirty="0"/>
              <a:t>slack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581D92F-6CD7-46A4-981E-8C3DEFD16408}"/>
              </a:ext>
            </a:extLst>
          </p:cNvPr>
          <p:cNvSpPr txBox="1"/>
          <p:nvPr/>
        </p:nvSpPr>
        <p:spPr>
          <a:xfrm>
            <a:off x="7582169" y="2953856"/>
            <a:ext cx="110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볼륨 슬랙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8D235AE-1C9E-4134-8771-F5F587001259}"/>
              </a:ext>
            </a:extLst>
          </p:cNvPr>
          <p:cNvSpPr txBox="1"/>
          <p:nvPr/>
        </p:nvSpPr>
        <p:spPr>
          <a:xfrm>
            <a:off x="3234508" y="2900338"/>
            <a:ext cx="202717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B9BD5"/>
                </a:solidFill>
                <a:latin typeface="DIN Condensed" pitchFamily="2" charset="0"/>
              </a:rPr>
              <a:t>Partition 2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2146345-5FEE-42BF-AF2A-EF0A96349576}"/>
              </a:ext>
            </a:extLst>
          </p:cNvPr>
          <p:cNvSpPr txBox="1"/>
          <p:nvPr/>
        </p:nvSpPr>
        <p:spPr>
          <a:xfrm>
            <a:off x="5374429" y="2900338"/>
            <a:ext cx="2027179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B9BD5"/>
                </a:solidFill>
                <a:latin typeface="DIN Condensed" pitchFamily="2" charset="0"/>
              </a:rPr>
              <a:t>Partition 3</a:t>
            </a: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A32353D4-0B7C-42EA-853B-0CA837B6850E}"/>
              </a:ext>
            </a:extLst>
          </p:cNvPr>
          <p:cNvGrpSpPr/>
          <p:nvPr/>
        </p:nvGrpSpPr>
        <p:grpSpPr>
          <a:xfrm>
            <a:off x="1120897" y="3380206"/>
            <a:ext cx="8505834" cy="1399374"/>
            <a:chOff x="1061879" y="3254913"/>
            <a:chExt cx="10489938" cy="1969905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D80AA207-485A-4384-A1B7-D352FF780279}"/>
                </a:ext>
              </a:extLst>
            </p:cNvPr>
            <p:cNvGrpSpPr/>
            <p:nvPr/>
          </p:nvGrpSpPr>
          <p:grpSpPr>
            <a:xfrm>
              <a:off x="1071781" y="4315453"/>
              <a:ext cx="10480036" cy="909365"/>
              <a:chOff x="1053853" y="3538512"/>
              <a:chExt cx="10480036" cy="909365"/>
            </a:xfrm>
          </p:grpSpPr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678860BC-B24A-468F-AF26-B89BA0487F50}"/>
                  </a:ext>
                </a:extLst>
              </p:cNvPr>
              <p:cNvGrpSpPr/>
              <p:nvPr/>
            </p:nvGrpSpPr>
            <p:grpSpPr>
              <a:xfrm>
                <a:off x="1053853" y="3545550"/>
                <a:ext cx="10480036" cy="902327"/>
                <a:chOff x="889080" y="4745778"/>
                <a:chExt cx="11181997" cy="880150"/>
              </a:xfrm>
            </p:grpSpPr>
            <p:sp>
              <p:nvSpPr>
                <p:cNvPr id="166" name="직사각형">
                  <a:extLst>
                    <a:ext uri="{FF2B5EF4-FFF2-40B4-BE49-F238E27FC236}">
                      <a16:creationId xmlns:a16="http://schemas.microsoft.com/office/drawing/2014/main" id="{7524972F-A9CA-47EC-B5B6-1E1708A0EFBD}"/>
                    </a:ext>
                  </a:extLst>
                </p:cNvPr>
                <p:cNvSpPr/>
                <p:nvPr/>
              </p:nvSpPr>
              <p:spPr>
                <a:xfrm>
                  <a:off x="899279" y="4745778"/>
                  <a:ext cx="11171798" cy="880150"/>
                </a:xfrm>
                <a:prstGeom prst="rect">
                  <a:avLst/>
                </a:prstGeom>
                <a:solidFill>
                  <a:srgbClr val="FFFFFF"/>
                </a:solidFill>
                <a:ln w="38100">
                  <a:solidFill>
                    <a:schemeClr val="tx1">
                      <a:lumMod val="65000"/>
                      <a:lumOff val="35000"/>
                    </a:schemeClr>
                  </a:solidFill>
                  <a:miter lim="400000"/>
                </a:ln>
              </p:spPr>
              <p:txBody>
                <a:bodyPr lIns="50800" tIns="50800" rIns="50800" bIns="50800" anchor="ctr"/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 sz="3600">
                    <a:latin typeface="+mn-ea"/>
                  </a:endParaRPr>
                </a:p>
              </p:txBody>
            </p:sp>
            <p:sp>
              <p:nvSpPr>
                <p:cNvPr id="167" name="Cluster">
                  <a:extLst>
                    <a:ext uri="{FF2B5EF4-FFF2-40B4-BE49-F238E27FC236}">
                      <a16:creationId xmlns:a16="http://schemas.microsoft.com/office/drawing/2014/main" id="{434B08A2-A90A-4CE0-939A-ED02B2CC8ECE}"/>
                    </a:ext>
                  </a:extLst>
                </p:cNvPr>
                <p:cNvSpPr/>
                <p:nvPr/>
              </p:nvSpPr>
              <p:spPr>
                <a:xfrm>
                  <a:off x="889080" y="4745778"/>
                  <a:ext cx="1040925" cy="87328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/>
                <a:lstStyle>
                  <a:lvl1pPr algn="ctr">
                    <a:lnSpc>
                      <a:spcPct val="8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lvl1pPr>
                </a:lstStyle>
                <a:p>
                  <a:r>
                    <a:rPr sz="15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Cluster</a:t>
                  </a:r>
                </a:p>
              </p:txBody>
            </p:sp>
            <p:sp>
              <p:nvSpPr>
                <p:cNvPr id="168" name="Cluster">
                  <a:extLst>
                    <a:ext uri="{FF2B5EF4-FFF2-40B4-BE49-F238E27FC236}">
                      <a16:creationId xmlns:a16="http://schemas.microsoft.com/office/drawing/2014/main" id="{DA9E015D-3330-48F7-87AC-2993EF9E039F}"/>
                    </a:ext>
                  </a:extLst>
                </p:cNvPr>
                <p:cNvSpPr/>
                <p:nvPr/>
              </p:nvSpPr>
              <p:spPr>
                <a:xfrm>
                  <a:off x="1930004" y="4745778"/>
                  <a:ext cx="1063196" cy="8801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/>
                <a:lstStyle>
                  <a:lvl1pPr algn="ctr">
                    <a:lnSpc>
                      <a:spcPct val="8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lvl1pPr>
                </a:lstStyle>
                <a:p>
                  <a:r>
                    <a:rPr sz="15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Cluster</a:t>
                  </a:r>
                </a:p>
              </p:txBody>
            </p:sp>
            <p:sp>
              <p:nvSpPr>
                <p:cNvPr id="170" name="Cluster">
                  <a:extLst>
                    <a:ext uri="{FF2B5EF4-FFF2-40B4-BE49-F238E27FC236}">
                      <a16:creationId xmlns:a16="http://schemas.microsoft.com/office/drawing/2014/main" id="{B22E370E-786E-4E5B-B10F-22D9B00D83C9}"/>
                    </a:ext>
                  </a:extLst>
                </p:cNvPr>
                <p:cNvSpPr/>
                <p:nvPr/>
              </p:nvSpPr>
              <p:spPr>
                <a:xfrm>
                  <a:off x="4054149" y="4745778"/>
                  <a:ext cx="1063945" cy="8801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/>
                <a:lstStyle>
                  <a:lvl1pPr algn="ctr">
                    <a:lnSpc>
                      <a:spcPct val="8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lvl1pPr>
                </a:lstStyle>
                <a:p>
                  <a:r>
                    <a:rPr sz="15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Cluster</a:t>
                  </a:r>
                </a:p>
              </p:txBody>
            </p:sp>
            <p:sp>
              <p:nvSpPr>
                <p:cNvPr id="171" name="……">
                  <a:extLst>
                    <a:ext uri="{FF2B5EF4-FFF2-40B4-BE49-F238E27FC236}">
                      <a16:creationId xmlns:a16="http://schemas.microsoft.com/office/drawing/2014/main" id="{2D8E9AEC-6169-4095-B6A2-19ADD9B91DD7}"/>
                    </a:ext>
                  </a:extLst>
                </p:cNvPr>
                <p:cNvSpPr/>
                <p:nvPr/>
              </p:nvSpPr>
              <p:spPr>
                <a:xfrm>
                  <a:off x="5116598" y="4745778"/>
                  <a:ext cx="1063945" cy="8801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/>
                <a:lstStyle>
                  <a:lvl1pPr algn="ctr">
                    <a:lnSpc>
                      <a:spcPct val="80000"/>
                    </a:lnSpc>
                    <a:spcBef>
                      <a:spcPts val="0"/>
                    </a:spcBef>
                    <a:defRPr cap="all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lvl1pPr>
                </a:lstStyle>
                <a:p>
                  <a:r>
                    <a:rPr sz="16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……</a:t>
                  </a:r>
                </a:p>
              </p:txBody>
            </p:sp>
            <p:sp>
              <p:nvSpPr>
                <p:cNvPr id="172" name="Cluster">
                  <a:extLst>
                    <a:ext uri="{FF2B5EF4-FFF2-40B4-BE49-F238E27FC236}">
                      <a16:creationId xmlns:a16="http://schemas.microsoft.com/office/drawing/2014/main" id="{E6010E6A-74BE-4BBD-8315-172500983325}"/>
                    </a:ext>
                  </a:extLst>
                </p:cNvPr>
                <p:cNvSpPr/>
                <p:nvPr/>
              </p:nvSpPr>
              <p:spPr>
                <a:xfrm>
                  <a:off x="7240744" y="4745778"/>
                  <a:ext cx="1064695" cy="8801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/>
                <a:lstStyle>
                  <a:lvl1pPr algn="ctr">
                    <a:lnSpc>
                      <a:spcPct val="8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lvl1pPr>
                </a:lstStyle>
                <a:p>
                  <a:r>
                    <a:rPr sz="15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Cluster</a:t>
                  </a:r>
                </a:p>
              </p:txBody>
            </p:sp>
            <p:sp>
              <p:nvSpPr>
                <p:cNvPr id="173" name="Cluster">
                  <a:extLst>
                    <a:ext uri="{FF2B5EF4-FFF2-40B4-BE49-F238E27FC236}">
                      <a16:creationId xmlns:a16="http://schemas.microsoft.com/office/drawing/2014/main" id="{3B83112B-1D84-4D3F-9061-0903245C779C}"/>
                    </a:ext>
                  </a:extLst>
                </p:cNvPr>
                <p:cNvSpPr/>
                <p:nvPr/>
              </p:nvSpPr>
              <p:spPr>
                <a:xfrm>
                  <a:off x="8302443" y="4745778"/>
                  <a:ext cx="1065443" cy="8801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/>
                <a:lstStyle>
                  <a:lvl1pPr algn="ctr">
                    <a:lnSpc>
                      <a:spcPct val="8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lvl1pPr>
                </a:lstStyle>
                <a:p>
                  <a:r>
                    <a:rPr sz="15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Cluster</a:t>
                  </a:r>
                </a:p>
              </p:txBody>
            </p:sp>
            <p:sp>
              <p:nvSpPr>
                <p:cNvPr id="174" name="Cluster">
                  <a:extLst>
                    <a:ext uri="{FF2B5EF4-FFF2-40B4-BE49-F238E27FC236}">
                      <a16:creationId xmlns:a16="http://schemas.microsoft.com/office/drawing/2014/main" id="{54564D0C-97A0-4B71-AC84-7386A26914CA}"/>
                    </a:ext>
                  </a:extLst>
                </p:cNvPr>
                <p:cNvSpPr/>
                <p:nvPr/>
              </p:nvSpPr>
              <p:spPr>
                <a:xfrm>
                  <a:off x="9364892" y="4745778"/>
                  <a:ext cx="1065442" cy="8801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/>
                <a:lstStyle>
                  <a:lvl1pPr algn="ctr">
                    <a:lnSpc>
                      <a:spcPct val="8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lvl1pPr>
                </a:lstStyle>
                <a:p>
                  <a:r>
                    <a:rPr sz="150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Cluster</a:t>
                  </a:r>
                </a:p>
              </p:txBody>
            </p:sp>
            <p:sp>
              <p:nvSpPr>
                <p:cNvPr id="175" name="Cluster">
                  <a:extLst>
                    <a:ext uri="{FF2B5EF4-FFF2-40B4-BE49-F238E27FC236}">
                      <a16:creationId xmlns:a16="http://schemas.microsoft.com/office/drawing/2014/main" id="{ECCB8B0D-7E6F-4B73-8707-D1D568CB347E}"/>
                    </a:ext>
                  </a:extLst>
                </p:cNvPr>
                <p:cNvSpPr/>
                <p:nvPr/>
              </p:nvSpPr>
              <p:spPr>
                <a:xfrm>
                  <a:off x="10427340" y="4745778"/>
                  <a:ext cx="1065442" cy="8801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bg1">
                      <a:lumMod val="50000"/>
                    </a:schemeClr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/>
                <a:lstStyle>
                  <a:lvl1pPr algn="ctr">
                    <a:lnSpc>
                      <a:spcPct val="8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lvl1pPr>
                </a:lstStyle>
                <a:p>
                  <a:r>
                    <a:rPr sz="150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Cluster</a:t>
                  </a:r>
                </a:p>
              </p:txBody>
            </p:sp>
            <p:sp>
              <p:nvSpPr>
                <p:cNvPr id="169" name="Cluster">
                  <a:extLst>
                    <a:ext uri="{FF2B5EF4-FFF2-40B4-BE49-F238E27FC236}">
                      <a16:creationId xmlns:a16="http://schemas.microsoft.com/office/drawing/2014/main" id="{8550EDCC-255D-465F-917B-7F25B0BACE78}"/>
                    </a:ext>
                  </a:extLst>
                </p:cNvPr>
                <p:cNvSpPr/>
                <p:nvPr/>
              </p:nvSpPr>
              <p:spPr>
                <a:xfrm>
                  <a:off x="2991703" y="4745778"/>
                  <a:ext cx="1063945" cy="88015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lIns="50800" tIns="50800" rIns="50800" bIns="50800" anchor="ctr"/>
                <a:lstStyle>
                  <a:lvl1pPr algn="ctr">
                    <a:lnSpc>
                      <a:spcPct val="80000"/>
                    </a:lnSpc>
                    <a:spcBef>
                      <a:spcPts val="0"/>
                    </a:spcBef>
                    <a:defRPr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lvl1pPr>
                </a:lstStyle>
                <a:p>
                  <a:r>
                    <a:rPr sz="1500" dirty="0">
                      <a:solidFill>
                        <a:schemeClr val="tx1"/>
                      </a:solidFill>
                      <a:latin typeface="+mn-ea"/>
                    </a:rPr>
                    <a:t>Cluster</a:t>
                  </a:r>
                </a:p>
              </p:txBody>
            </p:sp>
          </p:grpSp>
          <p:sp>
            <p:nvSpPr>
              <p:cNvPr id="165" name="……">
                <a:extLst>
                  <a:ext uri="{FF2B5EF4-FFF2-40B4-BE49-F238E27FC236}">
                    <a16:creationId xmlns:a16="http://schemas.microsoft.com/office/drawing/2014/main" id="{AED82981-162E-4B3E-8B10-F3E06296F1FA}"/>
                  </a:ext>
                </a:extLst>
              </p:cNvPr>
              <p:cNvSpPr/>
              <p:nvPr/>
            </p:nvSpPr>
            <p:spPr>
              <a:xfrm>
                <a:off x="6011034" y="3538512"/>
                <a:ext cx="997155" cy="9023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>
                <a:lvl1pPr algn="ctr">
                  <a:lnSpc>
                    <a:spcPct val="80000"/>
                  </a:lnSpc>
                  <a:spcBef>
                    <a:spcPts val="0"/>
                  </a:spcBef>
                  <a:defRPr cap="all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lvl1pPr>
              </a:lstStyle>
              <a:p>
                <a:r>
                  <a:rPr sz="1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……</a:t>
                </a:r>
              </a:p>
            </p:txBody>
          </p:sp>
        </p:grpSp>
        <p:sp>
          <p:nvSpPr>
            <p:cNvPr id="160" name="선">
              <a:extLst>
                <a:ext uri="{FF2B5EF4-FFF2-40B4-BE49-F238E27FC236}">
                  <a16:creationId xmlns:a16="http://schemas.microsoft.com/office/drawing/2014/main" id="{8EB1AF44-2397-40B1-BFCD-F79DD31A5D90}"/>
                </a:ext>
              </a:extLst>
            </p:cNvPr>
            <p:cNvSpPr/>
            <p:nvPr/>
          </p:nvSpPr>
          <p:spPr>
            <a:xfrm>
              <a:off x="1061879" y="3254913"/>
              <a:ext cx="9901" cy="1097499"/>
            </a:xfrm>
            <a:prstGeom prst="line">
              <a:avLst/>
            </a:prstGeom>
            <a:ln w="38100">
              <a:solidFill>
                <a:schemeClr val="accent1"/>
              </a:solidFill>
              <a:prstDash val="sysDot"/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</p:grpSp>
      <p:sp>
        <p:nvSpPr>
          <p:cNvPr id="206" name="텍스트 개체 틀 3">
            <a:extLst>
              <a:ext uri="{FF2B5EF4-FFF2-40B4-BE49-F238E27FC236}">
                <a16:creationId xmlns:a16="http://schemas.microsoft.com/office/drawing/2014/main" id="{9CF27122-F3DF-4AB5-A405-7610AABC7A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649072" cy="4641888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저장매체의 물리적 구조와 논리적 구조의 차이로 낭비되는 공간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A75BE92-6CB6-44DF-A85F-BA8E9C5BFFCA}"/>
              </a:ext>
            </a:extLst>
          </p:cNvPr>
          <p:cNvSpPr txBox="1"/>
          <p:nvPr/>
        </p:nvSpPr>
        <p:spPr>
          <a:xfrm>
            <a:off x="1104836" y="2900336"/>
            <a:ext cx="2027179" cy="523220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B9BD5"/>
                </a:solidFill>
                <a:latin typeface="DIN Condensed" pitchFamily="2" charset="0"/>
              </a:rPr>
              <a:t>Partition 1</a:t>
            </a:r>
          </a:p>
        </p:txBody>
      </p:sp>
      <p:sp>
        <p:nvSpPr>
          <p:cNvPr id="221" name="User data">
            <a:extLst>
              <a:ext uri="{FF2B5EF4-FFF2-40B4-BE49-F238E27FC236}">
                <a16:creationId xmlns:a16="http://schemas.microsoft.com/office/drawing/2014/main" id="{758C12F7-8E3D-4AB5-BC33-12608EE5C832}"/>
              </a:ext>
            </a:extLst>
          </p:cNvPr>
          <p:cNvSpPr/>
          <p:nvPr/>
        </p:nvSpPr>
        <p:spPr>
          <a:xfrm>
            <a:off x="2753220" y="5254298"/>
            <a:ext cx="1213036" cy="655971"/>
          </a:xfrm>
          <a:prstGeom prst="rect">
            <a:avLst/>
          </a:prstGeom>
          <a:solidFill>
            <a:schemeClr val="accent4">
              <a:lumMod val="60000"/>
              <a:lumOff val="40000"/>
              <a:alpha val="6220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endParaRPr sz="1600" dirty="0">
              <a:latin typeface="+mn-ea"/>
            </a:endParaRPr>
          </a:p>
        </p:txBody>
      </p:sp>
      <p:sp>
        <p:nvSpPr>
          <p:cNvPr id="222" name="직사각형">
            <a:extLst>
              <a:ext uri="{FF2B5EF4-FFF2-40B4-BE49-F238E27FC236}">
                <a16:creationId xmlns:a16="http://schemas.microsoft.com/office/drawing/2014/main" id="{8336C8E9-6093-4B18-A729-EE88552EA0FE}"/>
              </a:ext>
            </a:extLst>
          </p:cNvPr>
          <p:cNvSpPr/>
          <p:nvPr/>
        </p:nvSpPr>
        <p:spPr>
          <a:xfrm>
            <a:off x="9187253" y="4138755"/>
            <a:ext cx="439478" cy="640992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36804"/>
            </a:schemeClr>
          </a:solidFill>
          <a:ln w="28575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23" name="선">
            <a:extLst>
              <a:ext uri="{FF2B5EF4-FFF2-40B4-BE49-F238E27FC236}">
                <a16:creationId xmlns:a16="http://schemas.microsoft.com/office/drawing/2014/main" id="{B3034453-7080-42D5-BA06-721D6590E81F}"/>
              </a:ext>
            </a:extLst>
          </p:cNvPr>
          <p:cNvSpPr/>
          <p:nvPr/>
        </p:nvSpPr>
        <p:spPr>
          <a:xfrm>
            <a:off x="3148076" y="3387008"/>
            <a:ext cx="6494436" cy="751415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330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8989249" cy="4225317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/>
              <a:t>일반적인 파티션의 구조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파티션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091A333-D5F7-42BA-B484-7CBF1B16C38F}"/>
              </a:ext>
            </a:extLst>
          </p:cNvPr>
          <p:cNvGrpSpPr/>
          <p:nvPr/>
        </p:nvGrpSpPr>
        <p:grpSpPr>
          <a:xfrm>
            <a:off x="1126156" y="3630819"/>
            <a:ext cx="8064896" cy="1872208"/>
            <a:chOff x="1632556" y="2222174"/>
            <a:chExt cx="5878891" cy="146028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5FDBDA6-A5C0-4BCE-8A21-18DA8FC326AE}"/>
                </a:ext>
              </a:extLst>
            </p:cNvPr>
            <p:cNvSpPr/>
            <p:nvPr/>
          </p:nvSpPr>
          <p:spPr>
            <a:xfrm>
              <a:off x="1632556" y="2222174"/>
              <a:ext cx="5878891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4" name="그룹">
              <a:extLst>
                <a:ext uri="{FF2B5EF4-FFF2-40B4-BE49-F238E27FC236}">
                  <a16:creationId xmlns:a16="http://schemas.microsoft.com/office/drawing/2014/main" id="{5181C0C0-3EE1-4990-9ACE-4E057F26D7EF}"/>
                </a:ext>
              </a:extLst>
            </p:cNvPr>
            <p:cNvGrpSpPr/>
            <p:nvPr/>
          </p:nvGrpSpPr>
          <p:grpSpPr>
            <a:xfrm>
              <a:off x="1869024" y="2394610"/>
              <a:ext cx="5400028" cy="1115411"/>
              <a:chOff x="0" y="0"/>
              <a:chExt cx="9707512" cy="1524000"/>
            </a:xfrm>
          </p:grpSpPr>
          <p:sp>
            <p:nvSpPr>
              <p:cNvPr id="65" name="Boot Sector">
                <a:extLst>
                  <a:ext uri="{FF2B5EF4-FFF2-40B4-BE49-F238E27FC236}">
                    <a16:creationId xmlns:a16="http://schemas.microsoft.com/office/drawing/2014/main" id="{4EDCA571-99DB-4528-AF22-0079325D687B}"/>
                  </a:ext>
                </a:extLst>
              </p:cNvPr>
              <p:cNvSpPr/>
              <p:nvPr/>
            </p:nvSpPr>
            <p:spPr>
              <a:xfrm>
                <a:off x="0" y="127000"/>
                <a:ext cx="1052811" cy="127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800" dirty="0">
                    <a:latin typeface="+mn-ea"/>
                  </a:rPr>
                  <a:t>Boot</a:t>
                </a:r>
                <a:br>
                  <a:rPr sz="1800" dirty="0">
                    <a:latin typeface="+mn-ea"/>
                  </a:rPr>
                </a:br>
                <a:r>
                  <a:rPr sz="1800" dirty="0">
                    <a:latin typeface="+mn-ea"/>
                  </a:rPr>
                  <a:t>Sector</a:t>
                </a:r>
              </a:p>
            </p:txBody>
          </p:sp>
          <p:sp>
            <p:nvSpPr>
              <p:cNvPr id="66" name="Super Block">
                <a:extLst>
                  <a:ext uri="{FF2B5EF4-FFF2-40B4-BE49-F238E27FC236}">
                    <a16:creationId xmlns:a16="http://schemas.microsoft.com/office/drawing/2014/main" id="{3CE1908F-298A-4382-9893-2E11B6CF0325}"/>
                  </a:ext>
                </a:extLst>
              </p:cNvPr>
              <p:cNvSpPr/>
              <p:nvPr/>
            </p:nvSpPr>
            <p:spPr>
              <a:xfrm>
                <a:off x="1288405" y="127000"/>
                <a:ext cx="1052811" cy="1270000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800" dirty="0"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67" name="bitmap">
                <a:extLst>
                  <a:ext uri="{FF2B5EF4-FFF2-40B4-BE49-F238E27FC236}">
                    <a16:creationId xmlns:a16="http://schemas.microsoft.com/office/drawing/2014/main" id="{82B28D42-9AC9-4F3C-B9D3-F26C915BD322}"/>
                  </a:ext>
                </a:extLst>
              </p:cNvPr>
              <p:cNvSpPr/>
              <p:nvPr/>
            </p:nvSpPr>
            <p:spPr>
              <a:xfrm>
                <a:off x="2449810" y="127000"/>
                <a:ext cx="1152178" cy="127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800" dirty="0">
                    <a:latin typeface="+mn-ea"/>
                    <a:ea typeface="+mn-ea"/>
                  </a:rPr>
                  <a:t>B</a:t>
                </a:r>
                <a:r>
                  <a:rPr sz="1800" dirty="0"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68" name="Data Blocks">
                <a:extLst>
                  <a:ext uri="{FF2B5EF4-FFF2-40B4-BE49-F238E27FC236}">
                    <a16:creationId xmlns:a16="http://schemas.microsoft.com/office/drawing/2014/main" id="{6641B3E0-B14D-4121-B0DB-84F5479756B3}"/>
                  </a:ext>
                </a:extLst>
              </p:cNvPr>
              <p:cNvSpPr/>
              <p:nvPr/>
            </p:nvSpPr>
            <p:spPr>
              <a:xfrm>
                <a:off x="5412382" y="127000"/>
                <a:ext cx="4192738" cy="127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800"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69" name="직사각형">
                <a:extLst>
                  <a:ext uri="{FF2B5EF4-FFF2-40B4-BE49-F238E27FC236}">
                    <a16:creationId xmlns:a16="http://schemas.microsoft.com/office/drawing/2014/main" id="{6161150C-557F-49F9-BD0D-CA625C093DFA}"/>
                  </a:ext>
                </a:extLst>
              </p:cNvPr>
              <p:cNvSpPr/>
              <p:nvPr/>
            </p:nvSpPr>
            <p:spPr>
              <a:xfrm>
                <a:off x="1179810" y="0"/>
                <a:ext cx="8527703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0" name="inode table">
                <a:extLst>
                  <a:ext uri="{FF2B5EF4-FFF2-40B4-BE49-F238E27FC236}">
                    <a16:creationId xmlns:a16="http://schemas.microsoft.com/office/drawing/2014/main" id="{DEA266DE-F671-424A-9471-734859F50FEA}"/>
                  </a:ext>
                </a:extLst>
              </p:cNvPr>
              <p:cNvSpPr/>
              <p:nvPr/>
            </p:nvSpPr>
            <p:spPr>
              <a:xfrm>
                <a:off x="3710582" y="127000"/>
                <a:ext cx="1593206" cy="127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800" dirty="0">
                    <a:latin typeface="+mn-ea"/>
                  </a:rPr>
                  <a:t>i</a:t>
                </a:r>
                <a:r>
                  <a:rPr lang="en-US" sz="1800" dirty="0">
                    <a:latin typeface="+mn-ea"/>
                  </a:rPr>
                  <a:t>N</a:t>
                </a:r>
                <a:r>
                  <a:rPr sz="1800" dirty="0">
                    <a:latin typeface="+mn-ea"/>
                  </a:rPr>
                  <a:t>ode</a:t>
                </a:r>
                <a:br>
                  <a:rPr sz="1800" dirty="0">
                    <a:latin typeface="+mn-ea"/>
                  </a:rPr>
                </a:br>
                <a:r>
                  <a:rPr lang="en-US" sz="1800" dirty="0">
                    <a:latin typeface="+mn-ea"/>
                  </a:rPr>
                  <a:t>T</a:t>
                </a:r>
                <a:r>
                  <a:rPr sz="1800" dirty="0">
                    <a:latin typeface="+mn-ea"/>
                  </a:rPr>
                  <a:t>able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888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x159087384">
            <a:extLst>
              <a:ext uri="{FF2B5EF4-FFF2-40B4-BE49-F238E27FC236}">
                <a16:creationId xmlns:a16="http://schemas.microsoft.com/office/drawing/2014/main" id="{BC65AC4A-1D0C-7741-AC9E-4C4E2D0B9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36" y="2780134"/>
            <a:ext cx="10286949" cy="108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5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왜 파일시스템을 공부하는가</a:t>
            </a:r>
            <a:r>
              <a:rPr lang="en-US" altLang="ko-KR" sz="5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37049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793088" cy="3865277"/>
          </a:xfrm>
        </p:spPr>
        <p:txBody>
          <a:bodyPr>
            <a:normAutofit/>
          </a:bodyPr>
          <a:lstStyle/>
          <a:p>
            <a:pPr marL="288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일반적인 파티션의 구조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288000"/>
            <a:r>
              <a:rPr lang="ko-KR" altLang="en-US" dirty="0"/>
              <a:t>파티션 메타 데이터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파티션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0045ED-39B7-4117-A52B-CA3A644A719E}"/>
              </a:ext>
            </a:extLst>
          </p:cNvPr>
          <p:cNvGrpSpPr/>
          <p:nvPr/>
        </p:nvGrpSpPr>
        <p:grpSpPr>
          <a:xfrm>
            <a:off x="1125860" y="3626500"/>
            <a:ext cx="8064896" cy="1872208"/>
            <a:chOff x="1632556" y="2222174"/>
            <a:chExt cx="5878891" cy="146028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F0434D-4699-45CE-8D55-76181F817FA4}"/>
                </a:ext>
              </a:extLst>
            </p:cNvPr>
            <p:cNvSpPr/>
            <p:nvPr/>
          </p:nvSpPr>
          <p:spPr>
            <a:xfrm>
              <a:off x="1632556" y="2222174"/>
              <a:ext cx="5878891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" name="그룹">
              <a:extLst>
                <a:ext uri="{FF2B5EF4-FFF2-40B4-BE49-F238E27FC236}">
                  <a16:creationId xmlns:a16="http://schemas.microsoft.com/office/drawing/2014/main" id="{C119F53A-64A5-4E9E-8D3A-F8B530F9721F}"/>
                </a:ext>
              </a:extLst>
            </p:cNvPr>
            <p:cNvGrpSpPr/>
            <p:nvPr/>
          </p:nvGrpSpPr>
          <p:grpSpPr>
            <a:xfrm>
              <a:off x="1869024" y="2394610"/>
              <a:ext cx="5400028" cy="1115411"/>
              <a:chOff x="0" y="0"/>
              <a:chExt cx="9707512" cy="1524000"/>
            </a:xfrm>
          </p:grpSpPr>
          <p:sp>
            <p:nvSpPr>
              <p:cNvPr id="17" name="Boot Sector">
                <a:extLst>
                  <a:ext uri="{FF2B5EF4-FFF2-40B4-BE49-F238E27FC236}">
                    <a16:creationId xmlns:a16="http://schemas.microsoft.com/office/drawing/2014/main" id="{7C588E27-3C21-4627-8672-5B6C33033B13}"/>
                  </a:ext>
                </a:extLst>
              </p:cNvPr>
              <p:cNvSpPr/>
              <p:nvPr/>
            </p:nvSpPr>
            <p:spPr>
              <a:xfrm>
                <a:off x="0" y="127000"/>
                <a:ext cx="1052811" cy="1270000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Boot</a:t>
                </a:r>
                <a:br>
                  <a:rPr sz="1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</a:br>
                <a:r>
                  <a:rPr sz="1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Sector</a:t>
                </a:r>
              </a:p>
            </p:txBody>
          </p:sp>
          <p:sp>
            <p:nvSpPr>
              <p:cNvPr id="18" name="Super Block">
                <a:extLst>
                  <a:ext uri="{FF2B5EF4-FFF2-40B4-BE49-F238E27FC236}">
                    <a16:creationId xmlns:a16="http://schemas.microsoft.com/office/drawing/2014/main" id="{632C6692-F63A-484B-94D9-7E12BE81DFA4}"/>
                  </a:ext>
                </a:extLst>
              </p:cNvPr>
              <p:cNvSpPr/>
              <p:nvPr/>
            </p:nvSpPr>
            <p:spPr>
              <a:xfrm>
                <a:off x="1288405" y="127000"/>
                <a:ext cx="1052811" cy="1270000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800" dirty="0"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9" name="bitmap">
                <a:extLst>
                  <a:ext uri="{FF2B5EF4-FFF2-40B4-BE49-F238E27FC236}">
                    <a16:creationId xmlns:a16="http://schemas.microsoft.com/office/drawing/2014/main" id="{DE0FDBF2-A969-446D-9362-8BC17B0FC06A}"/>
                  </a:ext>
                </a:extLst>
              </p:cNvPr>
              <p:cNvSpPr/>
              <p:nvPr/>
            </p:nvSpPr>
            <p:spPr>
              <a:xfrm>
                <a:off x="2449810" y="127000"/>
                <a:ext cx="1152178" cy="127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800" dirty="0">
                    <a:latin typeface="+mn-ea"/>
                    <a:ea typeface="+mn-ea"/>
                  </a:rPr>
                  <a:t>B</a:t>
                </a:r>
                <a:r>
                  <a:rPr sz="1800" dirty="0"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20" name="Data Blocks">
                <a:extLst>
                  <a:ext uri="{FF2B5EF4-FFF2-40B4-BE49-F238E27FC236}">
                    <a16:creationId xmlns:a16="http://schemas.microsoft.com/office/drawing/2014/main" id="{4A781A77-1078-4269-A88D-55D6FC45E1D5}"/>
                  </a:ext>
                </a:extLst>
              </p:cNvPr>
              <p:cNvSpPr/>
              <p:nvPr/>
            </p:nvSpPr>
            <p:spPr>
              <a:xfrm>
                <a:off x="5412382" y="127000"/>
                <a:ext cx="4192738" cy="1270000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80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21" name="직사각형">
                <a:extLst>
                  <a:ext uri="{FF2B5EF4-FFF2-40B4-BE49-F238E27FC236}">
                    <a16:creationId xmlns:a16="http://schemas.microsoft.com/office/drawing/2014/main" id="{8B5EF94B-6247-414A-9A69-440F161B5D60}"/>
                  </a:ext>
                </a:extLst>
              </p:cNvPr>
              <p:cNvSpPr/>
              <p:nvPr/>
            </p:nvSpPr>
            <p:spPr>
              <a:xfrm>
                <a:off x="1179810" y="0"/>
                <a:ext cx="8527703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inode table">
                <a:extLst>
                  <a:ext uri="{FF2B5EF4-FFF2-40B4-BE49-F238E27FC236}">
                    <a16:creationId xmlns:a16="http://schemas.microsoft.com/office/drawing/2014/main" id="{DBA58FDB-B6F6-4D61-AFCE-9FBFFE644D44}"/>
                  </a:ext>
                </a:extLst>
              </p:cNvPr>
              <p:cNvSpPr/>
              <p:nvPr/>
            </p:nvSpPr>
            <p:spPr>
              <a:xfrm>
                <a:off x="3710582" y="127000"/>
                <a:ext cx="1593206" cy="127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800" dirty="0">
                    <a:latin typeface="+mn-ea"/>
                  </a:rPr>
                  <a:t>i</a:t>
                </a:r>
                <a:r>
                  <a:rPr lang="en-US" sz="1800" dirty="0">
                    <a:latin typeface="+mn-ea"/>
                  </a:rPr>
                  <a:t>N</a:t>
                </a:r>
                <a:r>
                  <a:rPr sz="1800" dirty="0">
                    <a:latin typeface="+mn-ea"/>
                  </a:rPr>
                  <a:t>ode</a:t>
                </a:r>
                <a:br>
                  <a:rPr sz="1800" dirty="0">
                    <a:latin typeface="+mn-ea"/>
                  </a:rPr>
                </a:br>
                <a:r>
                  <a:rPr lang="en-US" sz="1800" dirty="0">
                    <a:latin typeface="+mn-ea"/>
                  </a:rPr>
                  <a:t>T</a:t>
                </a:r>
                <a:r>
                  <a:rPr sz="1800" dirty="0">
                    <a:latin typeface="+mn-ea"/>
                  </a:rPr>
                  <a:t>able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5227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10153128" cy="429732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파일시스템의 가장 기본이 되는 정보</a:t>
            </a:r>
            <a:r>
              <a:rPr lang="en-US" altLang="ko-KR" sz="3000" dirty="0"/>
              <a:t>, </a:t>
            </a:r>
            <a:r>
              <a:rPr lang="ko-KR" altLang="en-US" sz="3000" dirty="0"/>
              <a:t>통계치를 저장하는 자료 구조</a:t>
            </a:r>
            <a:endParaRPr lang="en-US" altLang="ko-KR" sz="3000" dirty="0"/>
          </a:p>
          <a:p>
            <a:pPr marL="576000"/>
            <a:r>
              <a:rPr lang="ko-KR" altLang="en-US" dirty="0"/>
              <a:t>블록의 크기</a:t>
            </a:r>
            <a:endParaRPr lang="en-US" altLang="ko-KR" dirty="0"/>
          </a:p>
          <a:p>
            <a:pPr marL="576000"/>
            <a:r>
              <a:rPr lang="ko-KR" altLang="en-US" dirty="0"/>
              <a:t>각 영역의 위치 </a:t>
            </a:r>
            <a:r>
              <a:rPr lang="en-US" altLang="ko-KR" dirty="0"/>
              <a:t>(</a:t>
            </a:r>
            <a:r>
              <a:rPr lang="ko-KR" altLang="en-US" dirty="0"/>
              <a:t>저널</a:t>
            </a:r>
            <a:r>
              <a:rPr lang="en-US" altLang="ko-KR" dirty="0"/>
              <a:t>,</a:t>
            </a:r>
            <a:r>
              <a:rPr lang="ko-KR" altLang="en-US" dirty="0"/>
              <a:t> 비트맵</a:t>
            </a:r>
            <a:r>
              <a:rPr lang="en-US" altLang="ko-KR" dirty="0"/>
              <a:t>,</a:t>
            </a:r>
            <a:r>
              <a:rPr lang="ko-KR" altLang="en-US" dirty="0"/>
              <a:t> 아이노드 테이블</a:t>
            </a:r>
            <a:r>
              <a:rPr lang="en-US" altLang="ko-KR" dirty="0"/>
              <a:t>) </a:t>
            </a:r>
          </a:p>
          <a:p>
            <a:pPr marL="576000"/>
            <a:r>
              <a:rPr lang="ko-KR" altLang="en-US" dirty="0"/>
              <a:t>루트 아이노드 번호</a:t>
            </a:r>
            <a:endParaRPr lang="en-US" altLang="ko-KR" dirty="0"/>
          </a:p>
          <a:p>
            <a:pPr marL="576000"/>
            <a:r>
              <a:rPr lang="ko-KR" altLang="en-US" dirty="0"/>
              <a:t>사용 중인 아이노드 개수</a:t>
            </a:r>
          </a:p>
          <a:p>
            <a:pPr marL="576000"/>
            <a:r>
              <a:rPr lang="en-US" altLang="ko-KR" dirty="0"/>
              <a:t>F/S </a:t>
            </a:r>
            <a:r>
              <a:rPr lang="ko-KR" altLang="en-US" dirty="0"/>
              <a:t>크기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슈퍼블록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0045ED-39B7-4117-A52B-CA3A644A719E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F0434D-4699-45CE-8D55-76181F817FA4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" name="그룹">
              <a:extLst>
                <a:ext uri="{FF2B5EF4-FFF2-40B4-BE49-F238E27FC236}">
                  <a16:creationId xmlns:a16="http://schemas.microsoft.com/office/drawing/2014/main" id="{C119F53A-64A5-4E9E-8D3A-F8B530F9721F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18" name="Super Block">
                <a:extLst>
                  <a:ext uri="{FF2B5EF4-FFF2-40B4-BE49-F238E27FC236}">
                    <a16:creationId xmlns:a16="http://schemas.microsoft.com/office/drawing/2014/main" id="{632C6692-F63A-484B-94D9-7E12BE81DFA4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dirty="0"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9" name="bitmap">
                <a:extLst>
                  <a:ext uri="{FF2B5EF4-FFF2-40B4-BE49-F238E27FC236}">
                    <a16:creationId xmlns:a16="http://schemas.microsoft.com/office/drawing/2014/main" id="{DE0FDBF2-A969-446D-9362-8BC17B0FC06A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20" name="Data Blocks">
                <a:extLst>
                  <a:ext uri="{FF2B5EF4-FFF2-40B4-BE49-F238E27FC236}">
                    <a16:creationId xmlns:a16="http://schemas.microsoft.com/office/drawing/2014/main" id="{4A781A77-1078-4269-A88D-55D6FC45E1D5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21" name="직사각형">
                <a:extLst>
                  <a:ext uri="{FF2B5EF4-FFF2-40B4-BE49-F238E27FC236}">
                    <a16:creationId xmlns:a16="http://schemas.microsoft.com/office/drawing/2014/main" id="{8B5EF94B-6247-414A-9A69-440F161B5D60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inode table">
                <a:extLst>
                  <a:ext uri="{FF2B5EF4-FFF2-40B4-BE49-F238E27FC236}">
                    <a16:creationId xmlns:a16="http://schemas.microsoft.com/office/drawing/2014/main" id="{DBA58FDB-B6F6-4D61-AFCE-9FBFFE644D44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i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N</a:t>
                </a:r>
                <a:r>
                  <a:rPr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ode</a:t>
                </a:r>
                <a:b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</a:br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table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756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10153128" cy="429732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파일시스템의 가장 기본이 되는 정보</a:t>
            </a:r>
            <a:r>
              <a:rPr lang="en-US" altLang="ko-KR" sz="3000" dirty="0"/>
              <a:t>, 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통계치를 저장하는 자료 구조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576000"/>
            <a:r>
              <a:rPr lang="ko-KR" altLang="en-US" dirty="0">
                <a:solidFill>
                  <a:srgbClr val="00B0F0"/>
                </a:solidFill>
              </a:rPr>
              <a:t>블록의 크기</a:t>
            </a:r>
            <a:endParaRPr lang="en-US" altLang="ko-KR" dirty="0">
              <a:solidFill>
                <a:srgbClr val="00B0F0"/>
              </a:solidFill>
            </a:endParaRPr>
          </a:p>
          <a:p>
            <a:pPr marL="576000"/>
            <a:r>
              <a:rPr lang="ko-KR" altLang="en-US" dirty="0">
                <a:solidFill>
                  <a:srgbClr val="00B0F0"/>
                </a:solidFill>
              </a:rPr>
              <a:t>각 영역의 위치 </a:t>
            </a:r>
            <a:r>
              <a:rPr lang="en-US" altLang="ko-KR" dirty="0">
                <a:solidFill>
                  <a:srgbClr val="00B0F0"/>
                </a:solidFill>
              </a:rPr>
              <a:t>(</a:t>
            </a:r>
            <a:r>
              <a:rPr lang="ko-KR" altLang="en-US" dirty="0">
                <a:solidFill>
                  <a:srgbClr val="00B0F0"/>
                </a:solidFill>
              </a:rPr>
              <a:t>저널</a:t>
            </a:r>
            <a:r>
              <a:rPr lang="en-US" altLang="ko-KR" dirty="0">
                <a:solidFill>
                  <a:srgbClr val="00B0F0"/>
                </a:solidFill>
              </a:rPr>
              <a:t>,</a:t>
            </a:r>
            <a:r>
              <a:rPr lang="ko-KR" altLang="en-US" dirty="0">
                <a:solidFill>
                  <a:srgbClr val="00B0F0"/>
                </a:solidFill>
              </a:rPr>
              <a:t> 비트맵</a:t>
            </a:r>
            <a:r>
              <a:rPr lang="en-US" altLang="ko-KR" dirty="0">
                <a:solidFill>
                  <a:srgbClr val="00B0F0"/>
                </a:solidFill>
              </a:rPr>
              <a:t>,</a:t>
            </a:r>
            <a:r>
              <a:rPr lang="ko-KR" altLang="en-US" dirty="0">
                <a:solidFill>
                  <a:srgbClr val="00B0F0"/>
                </a:solidFill>
              </a:rPr>
              <a:t> 아이노드 테이블</a:t>
            </a:r>
            <a:r>
              <a:rPr lang="en-US" altLang="ko-KR" dirty="0">
                <a:solidFill>
                  <a:srgbClr val="00B0F0"/>
                </a:solidFill>
              </a:rPr>
              <a:t>)</a:t>
            </a:r>
          </a:p>
          <a:p>
            <a:pPr marL="576000"/>
            <a:r>
              <a:rPr lang="ko-KR" altLang="en-US" dirty="0">
                <a:solidFill>
                  <a:srgbClr val="00B0F0"/>
                </a:solidFill>
              </a:rPr>
              <a:t>루트 아이노드 번호</a:t>
            </a:r>
            <a:endParaRPr lang="en-US" altLang="ko-KR" dirty="0">
              <a:solidFill>
                <a:srgbClr val="00B0F0"/>
              </a:solidFill>
            </a:endParaRPr>
          </a:p>
          <a:p>
            <a:pPr marL="576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사용 중인 아이노드 개수</a:t>
            </a:r>
          </a:p>
          <a:p>
            <a:pPr marL="576000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F/S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크기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슈퍼블록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0045ED-39B7-4117-A52B-CA3A644A719E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F0434D-4699-45CE-8D55-76181F817FA4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" name="그룹">
              <a:extLst>
                <a:ext uri="{FF2B5EF4-FFF2-40B4-BE49-F238E27FC236}">
                  <a16:creationId xmlns:a16="http://schemas.microsoft.com/office/drawing/2014/main" id="{C119F53A-64A5-4E9E-8D3A-F8B530F9721F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18" name="Super Block">
                <a:extLst>
                  <a:ext uri="{FF2B5EF4-FFF2-40B4-BE49-F238E27FC236}">
                    <a16:creationId xmlns:a16="http://schemas.microsoft.com/office/drawing/2014/main" id="{632C6692-F63A-484B-94D9-7E12BE81DFA4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dirty="0"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9" name="bitmap">
                <a:extLst>
                  <a:ext uri="{FF2B5EF4-FFF2-40B4-BE49-F238E27FC236}">
                    <a16:creationId xmlns:a16="http://schemas.microsoft.com/office/drawing/2014/main" id="{DE0FDBF2-A969-446D-9362-8BC17B0FC06A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20" name="Data Blocks">
                <a:extLst>
                  <a:ext uri="{FF2B5EF4-FFF2-40B4-BE49-F238E27FC236}">
                    <a16:creationId xmlns:a16="http://schemas.microsoft.com/office/drawing/2014/main" id="{4A781A77-1078-4269-A88D-55D6FC45E1D5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21" name="직사각형">
                <a:extLst>
                  <a:ext uri="{FF2B5EF4-FFF2-40B4-BE49-F238E27FC236}">
                    <a16:creationId xmlns:a16="http://schemas.microsoft.com/office/drawing/2014/main" id="{8B5EF94B-6247-414A-9A69-440F161B5D60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inode table">
                <a:extLst>
                  <a:ext uri="{FF2B5EF4-FFF2-40B4-BE49-F238E27FC236}">
                    <a16:creationId xmlns:a16="http://schemas.microsoft.com/office/drawing/2014/main" id="{DBA58FDB-B6F6-4D61-AFCE-9FBFFE644D44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i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N</a:t>
                </a:r>
                <a:r>
                  <a:rPr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ode</a:t>
                </a:r>
                <a:b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</a:br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table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23BDCB-3A1F-3BD6-51FF-DC3DCB61C946}"/>
              </a:ext>
            </a:extLst>
          </p:cNvPr>
          <p:cNvSpPr txBox="1"/>
          <p:nvPr/>
        </p:nvSpPr>
        <p:spPr>
          <a:xfrm>
            <a:off x="7334902" y="3349528"/>
            <a:ext cx="3759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4000" dirty="0">
                <a:solidFill>
                  <a:srgbClr val="00B0F0"/>
                </a:solidFill>
                <a:latin typeface="Kakao Regular" panose="020B0600000101010101" pitchFamily="34" charset="-127"/>
                <a:ea typeface="Kakao Regular" panose="020B0600000101010101" pitchFamily="34" charset="-127"/>
              </a:rPr>
              <a:t>“F/S</a:t>
            </a:r>
            <a:r>
              <a:rPr lang="ko-KR" altLang="en-US" sz="4000" dirty="0">
                <a:solidFill>
                  <a:srgbClr val="00B0F0"/>
                </a:solidFill>
                <a:latin typeface="Kakao Regular" panose="020B0600000101010101" pitchFamily="34" charset="-127"/>
                <a:ea typeface="Kakao Regular" panose="020B0600000101010101" pitchFamily="34" charset="-127"/>
              </a:rPr>
              <a:t> </a:t>
            </a:r>
            <a:r>
              <a:rPr lang="en-US" altLang="ko-KR" sz="4000" dirty="0">
                <a:solidFill>
                  <a:srgbClr val="00B0F0"/>
                </a:solidFill>
                <a:latin typeface="Kakao Regular" panose="020B0600000101010101" pitchFamily="34" charset="-127"/>
                <a:ea typeface="Kakao Regular" panose="020B0600000101010101" pitchFamily="34" charset="-127"/>
              </a:rPr>
              <a:t>Geometry”</a:t>
            </a:r>
            <a:endParaRPr kumimoji="1" lang="ko-Kore-KR" altLang="en-US" sz="4000" dirty="0">
              <a:solidFill>
                <a:srgbClr val="00B0F0"/>
              </a:solidFill>
              <a:latin typeface="Kakao Regular" panose="020B0600000101010101" pitchFamily="34" charset="-127"/>
              <a:ea typeface="Kakao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210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10153128" cy="429732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파일시스템의 가장 기본이 되는 정보</a:t>
            </a:r>
            <a:r>
              <a:rPr lang="en-US" altLang="ko-KR" sz="3000" dirty="0"/>
              <a:t>, 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통계치를 저장하는 자료 구조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576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블록의 크기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576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각 영역의 위치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저널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비트맵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아이노드 테이블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</a:p>
          <a:p>
            <a:pPr marL="576000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루트 아이노드 번호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576000"/>
            <a:r>
              <a:rPr lang="ko-KR" altLang="en-US" dirty="0">
                <a:solidFill>
                  <a:srgbClr val="FF33CC"/>
                </a:solidFill>
              </a:rPr>
              <a:t>사용 중인 아이노드 개수</a:t>
            </a:r>
          </a:p>
          <a:p>
            <a:pPr marL="576000"/>
            <a:r>
              <a:rPr lang="en-US" altLang="ko-KR" dirty="0">
                <a:solidFill>
                  <a:srgbClr val="FF33CC"/>
                </a:solidFill>
              </a:rPr>
              <a:t>F/S </a:t>
            </a:r>
            <a:r>
              <a:rPr lang="ko-KR" altLang="en-US" dirty="0">
                <a:solidFill>
                  <a:srgbClr val="FF33CC"/>
                </a:solidFill>
              </a:rPr>
              <a:t>크기</a:t>
            </a:r>
            <a:endParaRPr lang="en-US" altLang="ko-KR" dirty="0">
              <a:solidFill>
                <a:srgbClr val="FF33CC"/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슈퍼블록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0045ED-39B7-4117-A52B-CA3A644A719E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F0434D-4699-45CE-8D55-76181F817FA4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" name="그룹">
              <a:extLst>
                <a:ext uri="{FF2B5EF4-FFF2-40B4-BE49-F238E27FC236}">
                  <a16:creationId xmlns:a16="http://schemas.microsoft.com/office/drawing/2014/main" id="{C119F53A-64A5-4E9E-8D3A-F8B530F9721F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18" name="Super Block">
                <a:extLst>
                  <a:ext uri="{FF2B5EF4-FFF2-40B4-BE49-F238E27FC236}">
                    <a16:creationId xmlns:a16="http://schemas.microsoft.com/office/drawing/2014/main" id="{632C6692-F63A-484B-94D9-7E12BE81DFA4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dirty="0"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9" name="bitmap">
                <a:extLst>
                  <a:ext uri="{FF2B5EF4-FFF2-40B4-BE49-F238E27FC236}">
                    <a16:creationId xmlns:a16="http://schemas.microsoft.com/office/drawing/2014/main" id="{DE0FDBF2-A969-446D-9362-8BC17B0FC06A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20" name="Data Blocks">
                <a:extLst>
                  <a:ext uri="{FF2B5EF4-FFF2-40B4-BE49-F238E27FC236}">
                    <a16:creationId xmlns:a16="http://schemas.microsoft.com/office/drawing/2014/main" id="{4A781A77-1078-4269-A88D-55D6FC45E1D5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21" name="직사각형">
                <a:extLst>
                  <a:ext uri="{FF2B5EF4-FFF2-40B4-BE49-F238E27FC236}">
                    <a16:creationId xmlns:a16="http://schemas.microsoft.com/office/drawing/2014/main" id="{8B5EF94B-6247-414A-9A69-440F161B5D60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inode table">
                <a:extLst>
                  <a:ext uri="{FF2B5EF4-FFF2-40B4-BE49-F238E27FC236}">
                    <a16:creationId xmlns:a16="http://schemas.microsoft.com/office/drawing/2014/main" id="{DBA58FDB-B6F6-4D61-AFCE-9FBFFE644D44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i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N</a:t>
                </a:r>
                <a:r>
                  <a:rPr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ode</a:t>
                </a:r>
                <a:b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</a:br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table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623BDCB-3A1F-3BD6-51FF-DC3DCB61C946}"/>
              </a:ext>
            </a:extLst>
          </p:cNvPr>
          <p:cNvSpPr txBox="1"/>
          <p:nvPr/>
        </p:nvSpPr>
        <p:spPr>
          <a:xfrm>
            <a:off x="7334902" y="3349528"/>
            <a:ext cx="3650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4000" dirty="0">
                <a:solidFill>
                  <a:srgbClr val="FF33CC"/>
                </a:solidFill>
                <a:latin typeface="Kakao Regular" panose="020B0600000101010101" pitchFamily="34" charset="-127"/>
                <a:ea typeface="Kakao Regular" panose="020B0600000101010101" pitchFamily="34" charset="-127"/>
              </a:rPr>
              <a:t>“F/S</a:t>
            </a:r>
            <a:r>
              <a:rPr lang="ko-KR" altLang="en-US" sz="4000" dirty="0">
                <a:solidFill>
                  <a:srgbClr val="FF33CC"/>
                </a:solidFill>
                <a:latin typeface="Kakao Regular" panose="020B0600000101010101" pitchFamily="34" charset="-127"/>
                <a:ea typeface="Kakao Regular" panose="020B0600000101010101" pitchFamily="34" charset="-127"/>
              </a:rPr>
              <a:t> </a:t>
            </a:r>
            <a:r>
              <a:rPr lang="en-US" altLang="ko-KR" sz="4000" dirty="0">
                <a:solidFill>
                  <a:srgbClr val="FF33CC"/>
                </a:solidFill>
                <a:latin typeface="Kakao Regular" panose="020B0600000101010101" pitchFamily="34" charset="-127"/>
                <a:ea typeface="Kakao Regular" panose="020B0600000101010101" pitchFamily="34" charset="-127"/>
              </a:rPr>
              <a:t>Statistics”</a:t>
            </a:r>
            <a:endParaRPr kumimoji="1" lang="ko-Kore-KR" altLang="en-US" sz="4000" dirty="0">
              <a:solidFill>
                <a:srgbClr val="FF33CC"/>
              </a:solidFill>
              <a:latin typeface="Kakao Regular" panose="020B0600000101010101" pitchFamily="34" charset="-127"/>
              <a:ea typeface="Kakao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9147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0045ED-39B7-4117-A52B-CA3A644A719E}"/>
              </a:ext>
            </a:extLst>
          </p:cNvPr>
          <p:cNvGrpSpPr/>
          <p:nvPr/>
        </p:nvGrpSpPr>
        <p:grpSpPr>
          <a:xfrm>
            <a:off x="5370716" y="203324"/>
            <a:ext cx="5112568" cy="741288"/>
            <a:chOff x="1632556" y="2222175"/>
            <a:chExt cx="4993897" cy="146028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F0434D-4699-45CE-8D55-76181F817FA4}"/>
                </a:ext>
              </a:extLst>
            </p:cNvPr>
            <p:cNvSpPr/>
            <p:nvPr/>
          </p:nvSpPr>
          <p:spPr>
            <a:xfrm>
              <a:off x="1632556" y="2222175"/>
              <a:ext cx="4993897" cy="146028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" name="그룹">
              <a:extLst>
                <a:ext uri="{FF2B5EF4-FFF2-40B4-BE49-F238E27FC236}">
                  <a16:creationId xmlns:a16="http://schemas.microsoft.com/office/drawing/2014/main" id="{C119F53A-64A5-4E9E-8D3A-F8B530F9721F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18" name="Super Block">
                <a:extLst>
                  <a:ext uri="{FF2B5EF4-FFF2-40B4-BE49-F238E27FC236}">
                    <a16:creationId xmlns:a16="http://schemas.microsoft.com/office/drawing/2014/main" id="{632C6692-F63A-484B-94D9-7E12BE81DFA4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9" name="bitmap">
                <a:extLst>
                  <a:ext uri="{FF2B5EF4-FFF2-40B4-BE49-F238E27FC236}">
                    <a16:creationId xmlns:a16="http://schemas.microsoft.com/office/drawing/2014/main" id="{DE0FDBF2-A969-446D-9362-8BC17B0FC06A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dirty="0">
                    <a:latin typeface="+mn-ea"/>
                    <a:ea typeface="+mn-ea"/>
                  </a:rPr>
                  <a:t>B</a:t>
                </a:r>
                <a:r>
                  <a:rPr dirty="0"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20" name="Data Blocks">
                <a:extLst>
                  <a:ext uri="{FF2B5EF4-FFF2-40B4-BE49-F238E27FC236}">
                    <a16:creationId xmlns:a16="http://schemas.microsoft.com/office/drawing/2014/main" id="{4A781A77-1078-4269-A88D-55D6FC45E1D5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21" name="직사각형">
                <a:extLst>
                  <a:ext uri="{FF2B5EF4-FFF2-40B4-BE49-F238E27FC236}">
                    <a16:creationId xmlns:a16="http://schemas.microsoft.com/office/drawing/2014/main" id="{8B5EF94B-6247-414A-9A69-440F161B5D60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inode table">
                <a:extLst>
                  <a:ext uri="{FF2B5EF4-FFF2-40B4-BE49-F238E27FC236}">
                    <a16:creationId xmlns:a16="http://schemas.microsoft.com/office/drawing/2014/main" id="{DBA58FDB-B6F6-4D61-AFCE-9FBFFE644D44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i</a:t>
                </a:r>
                <a:r>
                  <a:rPr lang="en-US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N</a:t>
                </a:r>
                <a:r>
                  <a:rPr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ode</a:t>
                </a:r>
                <a:b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</a:br>
                <a:r>
                  <a:rPr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table</a:t>
                </a:r>
              </a:p>
            </p:txBody>
          </p:sp>
        </p:grpSp>
      </p:grpSp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11305256" cy="400929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데이터 블록의 각 블록의 사용 여부를 비트맵 영역의 해당 위치의 비트로 표현</a:t>
            </a:r>
            <a:endParaRPr lang="en-US" altLang="ko-KR" sz="3000" dirty="0"/>
          </a:p>
          <a:p>
            <a:pPr marL="576000"/>
            <a:r>
              <a:rPr lang="ko-KR" altLang="en-US" dirty="0" err="1"/>
              <a:t>비할당</a:t>
            </a:r>
            <a:r>
              <a:rPr lang="ko-KR" altLang="en-US" dirty="0"/>
              <a:t> 영역 식별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비트맵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1182698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937104" cy="4641888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rgbClr val="0070C0"/>
                </a:solidFill>
              </a:rPr>
              <a:t>파일</a:t>
            </a:r>
            <a:r>
              <a:rPr lang="ko-KR" altLang="en-US" sz="3000" dirty="0"/>
              <a:t> 혹은 디렉토리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아이노드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91CFB6-1EA2-46A2-8DCD-C713BBB97BF9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5302324" y="1328248"/>
            <a:chExt cx="5112568" cy="74128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0045ED-39B7-4117-A52B-CA3A644A719E}"/>
                </a:ext>
              </a:extLst>
            </p:cNvPr>
            <p:cNvGrpSpPr/>
            <p:nvPr/>
          </p:nvGrpSpPr>
          <p:grpSpPr>
            <a:xfrm>
              <a:off x="5302324" y="1328248"/>
              <a:ext cx="5112568" cy="741288"/>
              <a:chOff x="1632556" y="2222174"/>
              <a:chExt cx="4993897" cy="146028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5F0434D-4699-45CE-8D55-76181F817FA4}"/>
                  </a:ext>
                </a:extLst>
              </p:cNvPr>
              <p:cNvSpPr/>
              <p:nvPr/>
            </p:nvSpPr>
            <p:spPr>
              <a:xfrm>
                <a:off x="1632556" y="2222174"/>
                <a:ext cx="4993897" cy="146028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6" name="그룹">
                <a:extLst>
                  <a:ext uri="{FF2B5EF4-FFF2-40B4-BE49-F238E27FC236}">
                    <a16:creationId xmlns:a16="http://schemas.microsoft.com/office/drawing/2014/main" id="{C119F53A-64A5-4E9E-8D3A-F8B530F9721F}"/>
                  </a:ext>
                </a:extLst>
              </p:cNvPr>
              <p:cNvGrpSpPr/>
              <p:nvPr/>
            </p:nvGrpSpPr>
            <p:grpSpPr>
              <a:xfrm>
                <a:off x="1757639" y="2394609"/>
                <a:ext cx="4743734" cy="1115411"/>
                <a:chOff x="-200236" y="-2"/>
                <a:chExt cx="8527704" cy="1524000"/>
              </a:xfrm>
            </p:grpSpPr>
            <p:sp>
              <p:nvSpPr>
                <p:cNvPr id="18" name="Super Block">
                  <a:extLst>
                    <a:ext uri="{FF2B5EF4-FFF2-40B4-BE49-F238E27FC236}">
                      <a16:creationId xmlns:a16="http://schemas.microsoft.com/office/drawing/2014/main" id="{632C6692-F63A-484B-94D9-7E12BE81DFA4}"/>
                    </a:ext>
                  </a:extLst>
                </p:cNvPr>
                <p:cNvSpPr/>
                <p:nvPr/>
              </p:nvSpPr>
              <p:spPr>
                <a:xfrm>
                  <a:off x="-22030" y="126998"/>
                  <a:ext cx="1052811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Super Block</a:t>
                  </a:r>
                </a:p>
              </p:txBody>
            </p:sp>
            <p:sp>
              <p:nvSpPr>
                <p:cNvPr id="19" name="bitmap">
                  <a:extLst>
                    <a:ext uri="{FF2B5EF4-FFF2-40B4-BE49-F238E27FC236}">
                      <a16:creationId xmlns:a16="http://schemas.microsoft.com/office/drawing/2014/main" id="{DE0FDBF2-A969-446D-9362-8BC17B0FC06A}"/>
                    </a:ext>
                  </a:extLst>
                </p:cNvPr>
                <p:cNvSpPr/>
                <p:nvPr/>
              </p:nvSpPr>
              <p:spPr>
                <a:xfrm>
                  <a:off x="1115451" y="127000"/>
                  <a:ext cx="1152179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B</a:t>
                  </a:r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itmap</a:t>
                  </a:r>
                </a:p>
              </p:txBody>
            </p:sp>
            <p:sp>
              <p:nvSpPr>
                <p:cNvPr id="20" name="Data Blocks">
                  <a:extLst>
                    <a:ext uri="{FF2B5EF4-FFF2-40B4-BE49-F238E27FC236}">
                      <a16:creationId xmlns:a16="http://schemas.microsoft.com/office/drawing/2014/main" id="{4A781A77-1078-4269-A88D-55D6FC45E1D5}"/>
                    </a:ext>
                  </a:extLst>
                </p:cNvPr>
                <p:cNvSpPr/>
                <p:nvPr/>
              </p:nvSpPr>
              <p:spPr>
                <a:xfrm>
                  <a:off x="4057265" y="127000"/>
                  <a:ext cx="4192735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Data Blocks</a:t>
                  </a:r>
                </a:p>
              </p:txBody>
            </p:sp>
            <p:sp>
              <p:nvSpPr>
                <p:cNvPr id="21" name="직사각형">
                  <a:extLst>
                    <a:ext uri="{FF2B5EF4-FFF2-40B4-BE49-F238E27FC236}">
                      <a16:creationId xmlns:a16="http://schemas.microsoft.com/office/drawing/2014/main" id="{8B5EF94B-6247-414A-9A69-440F161B5D60}"/>
                    </a:ext>
                  </a:extLst>
                </p:cNvPr>
                <p:cNvSpPr/>
                <p:nvPr/>
              </p:nvSpPr>
              <p:spPr>
                <a:xfrm>
                  <a:off x="-200236" y="-2"/>
                  <a:ext cx="8527704" cy="1524000"/>
                </a:xfrm>
                <a:prstGeom prst="rect">
                  <a:avLst/>
                </a:prstGeom>
                <a:noFill/>
                <a:ln w="38100" cap="flat">
                  <a:solidFill>
                    <a:schemeClr val="accent4"/>
                  </a:solidFill>
                  <a:prstDash val="sysDot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"/>
                    </a:defRPr>
                  </a:pPr>
                  <a:endParaRPr sz="21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" name="inode table">
                  <a:extLst>
                    <a:ext uri="{FF2B5EF4-FFF2-40B4-BE49-F238E27FC236}">
                      <a16:creationId xmlns:a16="http://schemas.microsoft.com/office/drawing/2014/main" id="{DBA58FDB-B6F6-4D61-AFCE-9FBFFE644D44}"/>
                    </a:ext>
                  </a:extLst>
                </p:cNvPr>
                <p:cNvSpPr/>
                <p:nvPr/>
              </p:nvSpPr>
              <p:spPr>
                <a:xfrm>
                  <a:off x="2348206" y="127000"/>
                  <a:ext cx="1593205" cy="1270001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spcBef>
                      <a:spcPts val="21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sz="1400" dirty="0" err="1">
                      <a:latin typeface="+mn-ea"/>
                    </a:rPr>
                    <a:t>i</a:t>
                  </a:r>
                  <a:r>
                    <a:rPr lang="en-US" sz="1400" dirty="0" err="1">
                      <a:latin typeface="+mn-ea"/>
                    </a:rPr>
                    <a:t>N</a:t>
                  </a:r>
                  <a:r>
                    <a:rPr sz="1400" dirty="0" err="1">
                      <a:latin typeface="+mn-ea"/>
                    </a:rPr>
                    <a:t>ode</a:t>
                  </a:r>
                  <a:br>
                    <a:rPr sz="1400" dirty="0">
                      <a:latin typeface="+mn-ea"/>
                    </a:rPr>
                  </a:br>
                  <a:r>
                    <a:rPr sz="1400" dirty="0">
                      <a:latin typeface="+mn-ea"/>
                    </a:rPr>
                    <a:t>table</a:t>
                  </a:r>
                </a:p>
              </p:txBody>
            </p:sp>
          </p:grpSp>
        </p:grpSp>
        <p:sp>
          <p:nvSpPr>
            <p:cNvPr id="13" name="직사각형">
              <a:extLst>
                <a:ext uri="{FF2B5EF4-FFF2-40B4-BE49-F238E27FC236}">
                  <a16:creationId xmlns:a16="http://schemas.microsoft.com/office/drawing/2014/main" id="{55504CE1-519F-4D6D-8E8F-256C83FD4057}"/>
                </a:ext>
              </a:extLst>
            </p:cNvPr>
            <p:cNvSpPr/>
            <p:nvPr/>
          </p:nvSpPr>
          <p:spPr>
            <a:xfrm>
              <a:off x="6901786" y="1478032"/>
              <a:ext cx="181434" cy="171698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CA7A432-0CB0-41F4-8F12-C3DBA5072375}"/>
              </a:ext>
            </a:extLst>
          </p:cNvPr>
          <p:cNvGrpSpPr/>
          <p:nvPr/>
        </p:nvGrpSpPr>
        <p:grpSpPr>
          <a:xfrm>
            <a:off x="1197868" y="2924150"/>
            <a:ext cx="2952328" cy="3600400"/>
            <a:chOff x="1409700" y="4208437"/>
            <a:chExt cx="3145185" cy="4566346"/>
          </a:xfrm>
        </p:grpSpPr>
        <p:sp>
          <p:nvSpPr>
            <p:cNvPr id="24" name="직사각형">
              <a:extLst>
                <a:ext uri="{FF2B5EF4-FFF2-40B4-BE49-F238E27FC236}">
                  <a16:creationId xmlns:a16="http://schemas.microsoft.com/office/drawing/2014/main" id="{E92C4C2D-1FF1-4F02-990C-E915B401C19D}"/>
                </a:ext>
              </a:extLst>
            </p:cNvPr>
            <p:cNvSpPr/>
            <p:nvPr/>
          </p:nvSpPr>
          <p:spPr>
            <a:xfrm>
              <a:off x="1409700" y="4208437"/>
              <a:ext cx="3145185" cy="4566346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5" name="파일 기본 정보">
              <a:extLst>
                <a:ext uri="{FF2B5EF4-FFF2-40B4-BE49-F238E27FC236}">
                  <a16:creationId xmlns:a16="http://schemas.microsoft.com/office/drawing/2014/main" id="{23477E02-48DF-492B-8EAA-C3F0E5F825B6}"/>
                </a:ext>
              </a:extLst>
            </p:cNvPr>
            <p:cNvSpPr/>
            <p:nvPr/>
          </p:nvSpPr>
          <p:spPr>
            <a:xfrm>
              <a:off x="1495896" y="4332113"/>
              <a:ext cx="2972793" cy="2044503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dirty="0" err="1">
                  <a:latin typeface="+mn-ea"/>
                </a:rPr>
                <a:t>기본</a:t>
              </a:r>
              <a:r>
                <a:rPr dirty="0">
                  <a:latin typeface="+mn-ea"/>
                </a:rPr>
                <a:t> </a:t>
              </a:r>
              <a:r>
                <a:rPr dirty="0" err="1">
                  <a:latin typeface="+mn-ea"/>
                </a:rPr>
                <a:t>정보</a:t>
              </a:r>
              <a:endParaRPr dirty="0">
                <a:latin typeface="+mn-ea"/>
              </a:endParaRPr>
            </a:p>
          </p:txBody>
        </p:sp>
        <p:sp>
          <p:nvSpPr>
            <p:cNvPr id="26" name="- 시각 (생성, 수정)…">
              <a:extLst>
                <a:ext uri="{FF2B5EF4-FFF2-40B4-BE49-F238E27FC236}">
                  <a16:creationId xmlns:a16="http://schemas.microsoft.com/office/drawing/2014/main" id="{DC4C5CC9-8AED-428C-919E-855A25F93665}"/>
                </a:ext>
              </a:extLst>
            </p:cNvPr>
            <p:cNvSpPr/>
            <p:nvPr/>
          </p:nvSpPr>
          <p:spPr>
            <a:xfrm>
              <a:off x="1571947" y="4827413"/>
              <a:ext cx="2820691" cy="1443336"/>
            </a:xfrm>
            <a:prstGeom prst="rect">
              <a:avLst/>
            </a:prstGeom>
            <a:solidFill>
              <a:srgbClr val="EBEBE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latin typeface="+mn-ea"/>
                </a:rPr>
                <a:t> - </a:t>
              </a:r>
              <a:r>
                <a:rPr sz="1600" dirty="0" err="1">
                  <a:latin typeface="+mn-ea"/>
                </a:rPr>
                <a:t>시각</a:t>
              </a:r>
              <a:r>
                <a:rPr sz="1600" dirty="0">
                  <a:latin typeface="+mn-ea"/>
                </a:rPr>
                <a:t> (생성, </a:t>
              </a:r>
              <a:r>
                <a:rPr sz="1600" dirty="0" err="1">
                  <a:latin typeface="+mn-ea"/>
                </a:rPr>
                <a:t>수정</a:t>
              </a:r>
              <a:r>
                <a:rPr sz="1600" dirty="0"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latin typeface="+mn-ea"/>
                </a:rPr>
                <a:t> - </a:t>
              </a:r>
              <a:r>
                <a:rPr sz="1600" dirty="0" err="1">
                  <a:latin typeface="+mn-ea"/>
                </a:rPr>
                <a:t>크기</a:t>
              </a:r>
              <a:endParaRPr sz="1600" dirty="0">
                <a:latin typeface="+mn-ea"/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latin typeface="+mn-ea"/>
                </a:rPr>
                <a:t> - </a:t>
              </a:r>
              <a:r>
                <a:rPr sz="1600" dirty="0" err="1">
                  <a:latin typeface="+mn-ea"/>
                </a:rPr>
                <a:t>속성</a:t>
              </a:r>
              <a:r>
                <a:rPr sz="1600" dirty="0">
                  <a:latin typeface="+mn-ea"/>
                </a:rPr>
                <a:t> (</a:t>
              </a:r>
              <a:r>
                <a:rPr sz="1600" dirty="0" err="1">
                  <a:latin typeface="+mn-ea"/>
                </a:rPr>
                <a:t>파일</a:t>
              </a:r>
              <a:r>
                <a:rPr sz="1600" dirty="0">
                  <a:latin typeface="+mn-ea"/>
                </a:rPr>
                <a:t>, </a:t>
              </a:r>
              <a:r>
                <a:rPr sz="1600" dirty="0" err="1">
                  <a:latin typeface="+mn-ea"/>
                </a:rPr>
                <a:t>폴더</a:t>
              </a:r>
              <a:r>
                <a:rPr sz="1600" dirty="0"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latin typeface="+mn-ea"/>
                </a:rPr>
                <a:t> - </a:t>
              </a:r>
              <a:r>
                <a:rPr sz="1600" u="sng" dirty="0" err="1">
                  <a:latin typeface="+mn-ea"/>
                </a:rPr>
                <a:t>이름</a:t>
              </a:r>
              <a:endParaRPr sz="1600" u="sng" dirty="0">
                <a:latin typeface="+mn-ea"/>
              </a:endParaRPr>
            </a:p>
          </p:txBody>
        </p:sp>
      </p:grpSp>
      <p:sp>
        <p:nvSpPr>
          <p:cNvPr id="30" name="파일 데이터">
            <a:extLst>
              <a:ext uri="{FF2B5EF4-FFF2-40B4-BE49-F238E27FC236}">
                <a16:creationId xmlns:a16="http://schemas.microsoft.com/office/drawing/2014/main" id="{8C9D51F5-31AA-43B4-9371-29D4ADC321CF}"/>
              </a:ext>
            </a:extLst>
          </p:cNvPr>
          <p:cNvSpPr/>
          <p:nvPr/>
        </p:nvSpPr>
        <p:spPr>
          <a:xfrm>
            <a:off x="1350166" y="4940735"/>
            <a:ext cx="2640984" cy="1310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인라인 </a:t>
            </a:r>
            <a:r>
              <a:rPr sz="2000" dirty="0" err="1">
                <a:solidFill>
                  <a:schemeClr val="tx1"/>
                </a:solidFill>
                <a:latin typeface="+mn-ea"/>
              </a:rPr>
              <a:t>데이터</a:t>
            </a:r>
            <a:endParaRPr lang="en-US" sz="2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혹은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데이터 위치</a:t>
            </a:r>
            <a:endParaRPr sz="2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8516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037075" cy="400929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rgbClr val="0070C0"/>
                </a:solidFill>
              </a:rPr>
              <a:t>파일</a:t>
            </a:r>
            <a:r>
              <a:rPr lang="ko-KR" altLang="en-US" sz="3000" dirty="0"/>
              <a:t> 혹은 디렉토리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아이노드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6B125-98C4-4892-B1C6-1EAA9763AF9E}"/>
              </a:ext>
            </a:extLst>
          </p:cNvPr>
          <p:cNvGrpSpPr/>
          <p:nvPr/>
        </p:nvGrpSpPr>
        <p:grpSpPr>
          <a:xfrm>
            <a:off x="1197868" y="2924150"/>
            <a:ext cx="2952328" cy="3600400"/>
            <a:chOff x="1409700" y="4208437"/>
            <a:chExt cx="3145185" cy="4566346"/>
          </a:xfrm>
        </p:grpSpPr>
        <p:sp>
          <p:nvSpPr>
            <p:cNvPr id="31" name="직사각형">
              <a:extLst>
                <a:ext uri="{FF2B5EF4-FFF2-40B4-BE49-F238E27FC236}">
                  <a16:creationId xmlns:a16="http://schemas.microsoft.com/office/drawing/2014/main" id="{D743BCE7-EEC1-4B9F-941C-DCE42E8397EF}"/>
                </a:ext>
              </a:extLst>
            </p:cNvPr>
            <p:cNvSpPr/>
            <p:nvPr/>
          </p:nvSpPr>
          <p:spPr>
            <a:xfrm>
              <a:off x="1409700" y="4208437"/>
              <a:ext cx="3145185" cy="4566346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" name="파일 기본 정보">
              <a:extLst>
                <a:ext uri="{FF2B5EF4-FFF2-40B4-BE49-F238E27FC236}">
                  <a16:creationId xmlns:a16="http://schemas.microsoft.com/office/drawing/2014/main" id="{1A2D3AF9-E920-4524-9617-182DCBA8A5D8}"/>
                </a:ext>
              </a:extLst>
            </p:cNvPr>
            <p:cNvSpPr/>
            <p:nvPr/>
          </p:nvSpPr>
          <p:spPr>
            <a:xfrm>
              <a:off x="1495896" y="4332113"/>
              <a:ext cx="2972793" cy="2044503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dirty="0" err="1">
                  <a:latin typeface="+mn-ea"/>
                </a:rPr>
                <a:t>기본</a:t>
              </a:r>
              <a:r>
                <a:rPr dirty="0">
                  <a:latin typeface="+mn-ea"/>
                </a:rPr>
                <a:t> </a:t>
              </a:r>
              <a:r>
                <a:rPr dirty="0" err="1">
                  <a:latin typeface="+mn-ea"/>
                </a:rPr>
                <a:t>정보</a:t>
              </a:r>
              <a:endParaRPr dirty="0">
                <a:latin typeface="+mn-ea"/>
              </a:endParaRPr>
            </a:p>
          </p:txBody>
        </p:sp>
        <p:sp>
          <p:nvSpPr>
            <p:cNvPr id="33" name="- 시각 (생성, 수정)…">
              <a:extLst>
                <a:ext uri="{FF2B5EF4-FFF2-40B4-BE49-F238E27FC236}">
                  <a16:creationId xmlns:a16="http://schemas.microsoft.com/office/drawing/2014/main" id="{CCAEC53A-0461-40E6-8E43-D4373592A5FB}"/>
                </a:ext>
              </a:extLst>
            </p:cNvPr>
            <p:cNvSpPr/>
            <p:nvPr/>
          </p:nvSpPr>
          <p:spPr>
            <a:xfrm>
              <a:off x="1571947" y="4827413"/>
              <a:ext cx="2820691" cy="1443336"/>
            </a:xfrm>
            <a:prstGeom prst="rect">
              <a:avLst/>
            </a:prstGeom>
            <a:solidFill>
              <a:srgbClr val="EBEBE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latin typeface="+mn-ea"/>
                </a:rPr>
                <a:t> - </a:t>
              </a:r>
              <a:r>
                <a:rPr sz="1600" dirty="0" err="1">
                  <a:latin typeface="+mn-ea"/>
                </a:rPr>
                <a:t>시각</a:t>
              </a:r>
              <a:r>
                <a:rPr sz="1600" dirty="0">
                  <a:latin typeface="+mn-ea"/>
                </a:rPr>
                <a:t> (생성, </a:t>
              </a:r>
              <a:r>
                <a:rPr sz="1600" dirty="0" err="1">
                  <a:latin typeface="+mn-ea"/>
                </a:rPr>
                <a:t>수정</a:t>
              </a:r>
              <a:r>
                <a:rPr sz="1600" dirty="0"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latin typeface="+mn-ea"/>
                </a:rPr>
                <a:t> - </a:t>
              </a:r>
              <a:r>
                <a:rPr sz="1600" dirty="0" err="1">
                  <a:latin typeface="+mn-ea"/>
                </a:rPr>
                <a:t>크기</a:t>
              </a:r>
              <a:endParaRPr sz="1600" dirty="0">
                <a:latin typeface="+mn-ea"/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latin typeface="+mn-ea"/>
                </a:rPr>
                <a:t> - </a:t>
              </a:r>
              <a:r>
                <a:rPr sz="1600" dirty="0" err="1">
                  <a:latin typeface="+mn-ea"/>
                </a:rPr>
                <a:t>속성</a:t>
              </a:r>
              <a:r>
                <a:rPr sz="1600" dirty="0">
                  <a:latin typeface="+mn-ea"/>
                </a:rPr>
                <a:t> (</a:t>
              </a:r>
              <a:r>
                <a:rPr sz="1600" dirty="0" err="1">
                  <a:latin typeface="+mn-ea"/>
                </a:rPr>
                <a:t>파일</a:t>
              </a:r>
              <a:r>
                <a:rPr sz="1600" dirty="0">
                  <a:latin typeface="+mn-ea"/>
                </a:rPr>
                <a:t>, </a:t>
              </a:r>
              <a:r>
                <a:rPr sz="1600" dirty="0" err="1">
                  <a:latin typeface="+mn-ea"/>
                </a:rPr>
                <a:t>폴더</a:t>
              </a:r>
              <a:r>
                <a:rPr sz="1600" dirty="0"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latin typeface="+mn-ea"/>
                </a:rPr>
                <a:t> - </a:t>
              </a:r>
              <a:r>
                <a:rPr sz="1600" u="sng" dirty="0" err="1">
                  <a:latin typeface="+mn-ea"/>
                </a:rPr>
                <a:t>이름</a:t>
              </a:r>
              <a:endParaRPr sz="1600" u="sng" dirty="0"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8C3003-703D-4367-83A6-6C0ACC2965EF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5302324" y="1328248"/>
            <a:chExt cx="5112568" cy="74128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1DB098B-EA60-4B8D-B425-766FDF650E74}"/>
                </a:ext>
              </a:extLst>
            </p:cNvPr>
            <p:cNvGrpSpPr/>
            <p:nvPr/>
          </p:nvGrpSpPr>
          <p:grpSpPr>
            <a:xfrm>
              <a:off x="5302324" y="1328248"/>
              <a:ext cx="5112568" cy="741288"/>
              <a:chOff x="1632556" y="2222174"/>
              <a:chExt cx="4993897" cy="146028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495C485-9E2C-4223-8969-6F311D99EABE}"/>
                  </a:ext>
                </a:extLst>
              </p:cNvPr>
              <p:cNvSpPr/>
              <p:nvPr/>
            </p:nvSpPr>
            <p:spPr>
              <a:xfrm>
                <a:off x="1632556" y="2222174"/>
                <a:ext cx="4993897" cy="146028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7" name="그룹">
                <a:extLst>
                  <a:ext uri="{FF2B5EF4-FFF2-40B4-BE49-F238E27FC236}">
                    <a16:creationId xmlns:a16="http://schemas.microsoft.com/office/drawing/2014/main" id="{2F2A47E2-170F-4250-AAD5-3A2DDA5F3D1C}"/>
                  </a:ext>
                </a:extLst>
              </p:cNvPr>
              <p:cNvGrpSpPr/>
              <p:nvPr/>
            </p:nvGrpSpPr>
            <p:grpSpPr>
              <a:xfrm>
                <a:off x="1757639" y="2394609"/>
                <a:ext cx="4743734" cy="1115411"/>
                <a:chOff x="-200236" y="-2"/>
                <a:chExt cx="8527704" cy="1524000"/>
              </a:xfrm>
            </p:grpSpPr>
            <p:sp>
              <p:nvSpPr>
                <p:cNvPr id="28" name="Super Block">
                  <a:extLst>
                    <a:ext uri="{FF2B5EF4-FFF2-40B4-BE49-F238E27FC236}">
                      <a16:creationId xmlns:a16="http://schemas.microsoft.com/office/drawing/2014/main" id="{C83C465A-9AD8-46B9-A490-63B133C5C8FC}"/>
                    </a:ext>
                  </a:extLst>
                </p:cNvPr>
                <p:cNvSpPr/>
                <p:nvPr/>
              </p:nvSpPr>
              <p:spPr>
                <a:xfrm>
                  <a:off x="-22030" y="126998"/>
                  <a:ext cx="1052811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Super Block</a:t>
                  </a:r>
                </a:p>
              </p:txBody>
            </p:sp>
            <p:sp>
              <p:nvSpPr>
                <p:cNvPr id="29" name="bitmap">
                  <a:extLst>
                    <a:ext uri="{FF2B5EF4-FFF2-40B4-BE49-F238E27FC236}">
                      <a16:creationId xmlns:a16="http://schemas.microsoft.com/office/drawing/2014/main" id="{64433B4C-C3FD-40EE-8158-E2B7DA77B809}"/>
                    </a:ext>
                  </a:extLst>
                </p:cNvPr>
                <p:cNvSpPr/>
                <p:nvPr/>
              </p:nvSpPr>
              <p:spPr>
                <a:xfrm>
                  <a:off x="1115451" y="127000"/>
                  <a:ext cx="1152179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B</a:t>
                  </a:r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itmap</a:t>
                  </a:r>
                </a:p>
              </p:txBody>
            </p:sp>
            <p:sp>
              <p:nvSpPr>
                <p:cNvPr id="37" name="Data Blocks">
                  <a:extLst>
                    <a:ext uri="{FF2B5EF4-FFF2-40B4-BE49-F238E27FC236}">
                      <a16:creationId xmlns:a16="http://schemas.microsoft.com/office/drawing/2014/main" id="{81F28825-5C8B-4891-9680-73A80C7E386E}"/>
                    </a:ext>
                  </a:extLst>
                </p:cNvPr>
                <p:cNvSpPr/>
                <p:nvPr/>
              </p:nvSpPr>
              <p:spPr>
                <a:xfrm>
                  <a:off x="4057265" y="127000"/>
                  <a:ext cx="4192735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Data Blocks</a:t>
                  </a:r>
                </a:p>
              </p:txBody>
            </p:sp>
            <p:sp>
              <p:nvSpPr>
                <p:cNvPr id="38" name="직사각형">
                  <a:extLst>
                    <a:ext uri="{FF2B5EF4-FFF2-40B4-BE49-F238E27FC236}">
                      <a16:creationId xmlns:a16="http://schemas.microsoft.com/office/drawing/2014/main" id="{C8BC83C5-494C-4B4D-8611-3BCF9037604C}"/>
                    </a:ext>
                  </a:extLst>
                </p:cNvPr>
                <p:cNvSpPr/>
                <p:nvPr/>
              </p:nvSpPr>
              <p:spPr>
                <a:xfrm>
                  <a:off x="-200236" y="-2"/>
                  <a:ext cx="8527704" cy="1524000"/>
                </a:xfrm>
                <a:prstGeom prst="rect">
                  <a:avLst/>
                </a:prstGeom>
                <a:noFill/>
                <a:ln w="38100" cap="flat">
                  <a:solidFill>
                    <a:schemeClr val="accent4"/>
                  </a:solidFill>
                  <a:prstDash val="sysDot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"/>
                    </a:defRPr>
                  </a:pPr>
                  <a:endParaRPr sz="21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" name="inode table">
                  <a:extLst>
                    <a:ext uri="{FF2B5EF4-FFF2-40B4-BE49-F238E27FC236}">
                      <a16:creationId xmlns:a16="http://schemas.microsoft.com/office/drawing/2014/main" id="{0C010384-E5E3-40A2-AA41-9F040453D892}"/>
                    </a:ext>
                  </a:extLst>
                </p:cNvPr>
                <p:cNvSpPr/>
                <p:nvPr/>
              </p:nvSpPr>
              <p:spPr>
                <a:xfrm>
                  <a:off x="2348206" y="127000"/>
                  <a:ext cx="1593205" cy="1270001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spcBef>
                      <a:spcPts val="21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sz="1400" dirty="0" err="1">
                      <a:latin typeface="+mn-ea"/>
                    </a:rPr>
                    <a:t>i</a:t>
                  </a:r>
                  <a:r>
                    <a:rPr lang="en-US" sz="1400" dirty="0" err="1">
                      <a:latin typeface="+mn-ea"/>
                    </a:rPr>
                    <a:t>N</a:t>
                  </a:r>
                  <a:r>
                    <a:rPr sz="1400" dirty="0" err="1">
                      <a:latin typeface="+mn-ea"/>
                    </a:rPr>
                    <a:t>ode</a:t>
                  </a:r>
                  <a:br>
                    <a:rPr sz="1400" dirty="0">
                      <a:latin typeface="+mn-ea"/>
                    </a:rPr>
                  </a:br>
                  <a:r>
                    <a:rPr sz="1400" dirty="0">
                      <a:latin typeface="+mn-ea"/>
                    </a:rPr>
                    <a:t>table</a:t>
                  </a:r>
                </a:p>
              </p:txBody>
            </p:sp>
          </p:grpSp>
        </p:grpSp>
        <p:sp>
          <p:nvSpPr>
            <p:cNvPr id="25" name="직사각형">
              <a:extLst>
                <a:ext uri="{FF2B5EF4-FFF2-40B4-BE49-F238E27FC236}">
                  <a16:creationId xmlns:a16="http://schemas.microsoft.com/office/drawing/2014/main" id="{DB279119-DFA1-4AA8-A193-0B01C9A124A1}"/>
                </a:ext>
              </a:extLst>
            </p:cNvPr>
            <p:cNvSpPr/>
            <p:nvPr/>
          </p:nvSpPr>
          <p:spPr>
            <a:xfrm>
              <a:off x="6901786" y="1478032"/>
              <a:ext cx="181434" cy="171698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</p:grpSp>
      <p:sp>
        <p:nvSpPr>
          <p:cNvPr id="22" name="파일 데이터">
            <a:extLst>
              <a:ext uri="{FF2B5EF4-FFF2-40B4-BE49-F238E27FC236}">
                <a16:creationId xmlns:a16="http://schemas.microsoft.com/office/drawing/2014/main" id="{CFD9BCC7-4065-4FBD-8563-E12FD64FB972}"/>
              </a:ext>
            </a:extLst>
          </p:cNvPr>
          <p:cNvSpPr/>
          <p:nvPr/>
        </p:nvSpPr>
        <p:spPr>
          <a:xfrm>
            <a:off x="1350166" y="4940735"/>
            <a:ext cx="2640984" cy="131009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인라인 </a:t>
            </a:r>
            <a:r>
              <a:rPr sz="20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데이터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혹은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데이터 위치</a:t>
            </a:r>
            <a:endParaRPr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826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721080" cy="3721261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rgbClr val="0070C0"/>
                </a:solidFill>
              </a:rPr>
              <a:t>파일</a:t>
            </a:r>
            <a:r>
              <a:rPr lang="ko-KR" altLang="en-US" sz="3000" dirty="0"/>
              <a:t> 혹은 디렉토리</a:t>
            </a:r>
            <a:r>
              <a:rPr lang="en-US" altLang="ko-KR" sz="3000" dirty="0"/>
              <a:t>, </a:t>
            </a:r>
            <a:r>
              <a:rPr lang="ko-KR" altLang="en-US" sz="3000" dirty="0">
                <a:solidFill>
                  <a:srgbClr val="FF33CC"/>
                </a:solidFill>
              </a:rPr>
              <a:t>고정크기</a:t>
            </a:r>
            <a:endParaRPr lang="en-US" altLang="ko-KR" sz="3000" dirty="0">
              <a:solidFill>
                <a:srgbClr val="FF33CC"/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아이노드</a:t>
            </a:r>
          </a:p>
        </p:txBody>
      </p:sp>
      <p:sp>
        <p:nvSpPr>
          <p:cNvPr id="50" name="제목 1">
            <a:extLst>
              <a:ext uri="{FF2B5EF4-FFF2-40B4-BE49-F238E27FC236}">
                <a16:creationId xmlns:a16="http://schemas.microsoft.com/office/drawing/2014/main" id="{36328DFD-DB04-49DF-8B93-3B32DB54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6B125-98C4-4892-B1C6-1EAA9763AF9E}"/>
              </a:ext>
            </a:extLst>
          </p:cNvPr>
          <p:cNvGrpSpPr/>
          <p:nvPr/>
        </p:nvGrpSpPr>
        <p:grpSpPr>
          <a:xfrm>
            <a:off x="1197868" y="2924150"/>
            <a:ext cx="2952328" cy="3600400"/>
            <a:chOff x="1409700" y="4208437"/>
            <a:chExt cx="3145185" cy="4566346"/>
          </a:xfrm>
        </p:grpSpPr>
        <p:sp>
          <p:nvSpPr>
            <p:cNvPr id="31" name="직사각형">
              <a:extLst>
                <a:ext uri="{FF2B5EF4-FFF2-40B4-BE49-F238E27FC236}">
                  <a16:creationId xmlns:a16="http://schemas.microsoft.com/office/drawing/2014/main" id="{D743BCE7-EEC1-4B9F-941C-DCE42E8397EF}"/>
                </a:ext>
              </a:extLst>
            </p:cNvPr>
            <p:cNvSpPr/>
            <p:nvPr/>
          </p:nvSpPr>
          <p:spPr>
            <a:xfrm>
              <a:off x="1409700" y="4208437"/>
              <a:ext cx="3145185" cy="4566346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" name="파일 기본 정보">
              <a:extLst>
                <a:ext uri="{FF2B5EF4-FFF2-40B4-BE49-F238E27FC236}">
                  <a16:creationId xmlns:a16="http://schemas.microsoft.com/office/drawing/2014/main" id="{1A2D3AF9-E920-4524-9617-182DCBA8A5D8}"/>
                </a:ext>
              </a:extLst>
            </p:cNvPr>
            <p:cNvSpPr/>
            <p:nvPr/>
          </p:nvSpPr>
          <p:spPr>
            <a:xfrm>
              <a:off x="1495896" y="4332113"/>
              <a:ext cx="2972793" cy="2044503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기본</a:t>
              </a:r>
              <a:r>
                <a:rPr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정보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3" name="- 시각 (생성, 수정)…">
              <a:extLst>
                <a:ext uri="{FF2B5EF4-FFF2-40B4-BE49-F238E27FC236}">
                  <a16:creationId xmlns:a16="http://schemas.microsoft.com/office/drawing/2014/main" id="{CCAEC53A-0461-40E6-8E43-D4373592A5FB}"/>
                </a:ext>
              </a:extLst>
            </p:cNvPr>
            <p:cNvSpPr/>
            <p:nvPr/>
          </p:nvSpPr>
          <p:spPr>
            <a:xfrm>
              <a:off x="1571947" y="4827413"/>
              <a:ext cx="2820691" cy="1443336"/>
            </a:xfrm>
            <a:prstGeom prst="rect">
              <a:avLst/>
            </a:prstGeom>
            <a:solidFill>
              <a:srgbClr val="BFBFB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시각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(생성,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수정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크기</a:t>
              </a:r>
              <a:endPara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속성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(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파일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폴더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이름</a:t>
              </a:r>
              <a:endParaRPr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DDA874D-66E1-46CA-8D43-DF7AD3F74FE4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5302324" y="1328248"/>
            <a:chExt cx="5112568" cy="74128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9DC6DDD-4822-45F3-89A0-4EA7BEE92EEB}"/>
                </a:ext>
              </a:extLst>
            </p:cNvPr>
            <p:cNvGrpSpPr/>
            <p:nvPr/>
          </p:nvGrpSpPr>
          <p:grpSpPr>
            <a:xfrm>
              <a:off x="5302324" y="1328248"/>
              <a:ext cx="5112568" cy="741288"/>
              <a:chOff x="1632556" y="2222174"/>
              <a:chExt cx="4993897" cy="1460282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8176F9E-A4C2-43CA-B0BE-CAF76A84CA68}"/>
                  </a:ext>
                </a:extLst>
              </p:cNvPr>
              <p:cNvSpPr/>
              <p:nvPr/>
            </p:nvSpPr>
            <p:spPr>
              <a:xfrm>
                <a:off x="1632556" y="2222174"/>
                <a:ext cx="4993897" cy="146028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7" name="그룹">
                <a:extLst>
                  <a:ext uri="{FF2B5EF4-FFF2-40B4-BE49-F238E27FC236}">
                    <a16:creationId xmlns:a16="http://schemas.microsoft.com/office/drawing/2014/main" id="{51D68433-2608-4B66-9008-99ABA9585C65}"/>
                  </a:ext>
                </a:extLst>
              </p:cNvPr>
              <p:cNvGrpSpPr/>
              <p:nvPr/>
            </p:nvGrpSpPr>
            <p:grpSpPr>
              <a:xfrm>
                <a:off x="1757639" y="2394609"/>
                <a:ext cx="4743734" cy="1115411"/>
                <a:chOff x="-200236" y="-2"/>
                <a:chExt cx="8527704" cy="1524000"/>
              </a:xfrm>
            </p:grpSpPr>
            <p:sp>
              <p:nvSpPr>
                <p:cNvPr id="28" name="Super Block">
                  <a:extLst>
                    <a:ext uri="{FF2B5EF4-FFF2-40B4-BE49-F238E27FC236}">
                      <a16:creationId xmlns:a16="http://schemas.microsoft.com/office/drawing/2014/main" id="{2440EF27-C9F4-4839-B6E8-1E14A832480B}"/>
                    </a:ext>
                  </a:extLst>
                </p:cNvPr>
                <p:cNvSpPr/>
                <p:nvPr/>
              </p:nvSpPr>
              <p:spPr>
                <a:xfrm>
                  <a:off x="-22030" y="126998"/>
                  <a:ext cx="1052811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Super Block</a:t>
                  </a:r>
                </a:p>
              </p:txBody>
            </p:sp>
            <p:sp>
              <p:nvSpPr>
                <p:cNvPr id="29" name="bitmap">
                  <a:extLst>
                    <a:ext uri="{FF2B5EF4-FFF2-40B4-BE49-F238E27FC236}">
                      <a16:creationId xmlns:a16="http://schemas.microsoft.com/office/drawing/2014/main" id="{6D4F817A-A223-4A73-918F-10E36E713749}"/>
                    </a:ext>
                  </a:extLst>
                </p:cNvPr>
                <p:cNvSpPr/>
                <p:nvPr/>
              </p:nvSpPr>
              <p:spPr>
                <a:xfrm>
                  <a:off x="1115451" y="127000"/>
                  <a:ext cx="1152179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B</a:t>
                  </a:r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itmap</a:t>
                  </a:r>
                </a:p>
              </p:txBody>
            </p:sp>
            <p:sp>
              <p:nvSpPr>
                <p:cNvPr id="36" name="Data Blocks">
                  <a:extLst>
                    <a:ext uri="{FF2B5EF4-FFF2-40B4-BE49-F238E27FC236}">
                      <a16:creationId xmlns:a16="http://schemas.microsoft.com/office/drawing/2014/main" id="{5D827D24-CBB1-4E5F-81FE-FE8326355AA3}"/>
                    </a:ext>
                  </a:extLst>
                </p:cNvPr>
                <p:cNvSpPr/>
                <p:nvPr/>
              </p:nvSpPr>
              <p:spPr>
                <a:xfrm>
                  <a:off x="4057265" y="127000"/>
                  <a:ext cx="4192735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Data Blocks</a:t>
                  </a:r>
                </a:p>
              </p:txBody>
            </p:sp>
            <p:sp>
              <p:nvSpPr>
                <p:cNvPr id="37" name="직사각형">
                  <a:extLst>
                    <a:ext uri="{FF2B5EF4-FFF2-40B4-BE49-F238E27FC236}">
                      <a16:creationId xmlns:a16="http://schemas.microsoft.com/office/drawing/2014/main" id="{83CB8704-4546-4285-B81F-0D9767991230}"/>
                    </a:ext>
                  </a:extLst>
                </p:cNvPr>
                <p:cNvSpPr/>
                <p:nvPr/>
              </p:nvSpPr>
              <p:spPr>
                <a:xfrm>
                  <a:off x="-200236" y="-2"/>
                  <a:ext cx="8527704" cy="1524000"/>
                </a:xfrm>
                <a:prstGeom prst="rect">
                  <a:avLst/>
                </a:prstGeom>
                <a:noFill/>
                <a:ln w="38100" cap="flat">
                  <a:solidFill>
                    <a:schemeClr val="accent4"/>
                  </a:solidFill>
                  <a:prstDash val="sysDot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"/>
                    </a:defRPr>
                  </a:pPr>
                  <a:endParaRPr sz="21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" name="inode table">
                  <a:extLst>
                    <a:ext uri="{FF2B5EF4-FFF2-40B4-BE49-F238E27FC236}">
                      <a16:creationId xmlns:a16="http://schemas.microsoft.com/office/drawing/2014/main" id="{E30A280E-76C0-42C7-9C88-EC98740C25B4}"/>
                    </a:ext>
                  </a:extLst>
                </p:cNvPr>
                <p:cNvSpPr/>
                <p:nvPr/>
              </p:nvSpPr>
              <p:spPr>
                <a:xfrm>
                  <a:off x="2348206" y="127000"/>
                  <a:ext cx="1593205" cy="1270001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spcBef>
                      <a:spcPts val="21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sz="1400" dirty="0" err="1">
                      <a:latin typeface="+mn-ea"/>
                    </a:rPr>
                    <a:t>i</a:t>
                  </a:r>
                  <a:r>
                    <a:rPr lang="en-US" sz="1400" dirty="0" err="1">
                      <a:latin typeface="+mn-ea"/>
                    </a:rPr>
                    <a:t>N</a:t>
                  </a:r>
                  <a:r>
                    <a:rPr sz="1400" dirty="0" err="1">
                      <a:latin typeface="+mn-ea"/>
                    </a:rPr>
                    <a:t>ode</a:t>
                  </a:r>
                  <a:br>
                    <a:rPr sz="1400" dirty="0">
                      <a:latin typeface="+mn-ea"/>
                    </a:rPr>
                  </a:br>
                  <a:r>
                    <a:rPr sz="1400" dirty="0">
                      <a:latin typeface="+mn-ea"/>
                    </a:rPr>
                    <a:t>table</a:t>
                  </a:r>
                </a:p>
              </p:txBody>
            </p:sp>
          </p:grpSp>
        </p:grpSp>
        <p:sp>
          <p:nvSpPr>
            <p:cNvPr id="25" name="직사각형">
              <a:extLst>
                <a:ext uri="{FF2B5EF4-FFF2-40B4-BE49-F238E27FC236}">
                  <a16:creationId xmlns:a16="http://schemas.microsoft.com/office/drawing/2014/main" id="{28BD0F5E-1646-48DD-8866-C397CFA6F14D}"/>
                </a:ext>
              </a:extLst>
            </p:cNvPr>
            <p:cNvSpPr/>
            <p:nvPr/>
          </p:nvSpPr>
          <p:spPr>
            <a:xfrm>
              <a:off x="6901786" y="1478032"/>
              <a:ext cx="181434" cy="171698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</p:grpSp>
      <p:sp>
        <p:nvSpPr>
          <p:cNvPr id="21" name="파일 데이터">
            <a:extLst>
              <a:ext uri="{FF2B5EF4-FFF2-40B4-BE49-F238E27FC236}">
                <a16:creationId xmlns:a16="http://schemas.microsoft.com/office/drawing/2014/main" id="{3BCF00BA-FE39-4B9D-AF51-94C7BCF8E12F}"/>
              </a:ext>
            </a:extLst>
          </p:cNvPr>
          <p:cNvSpPr/>
          <p:nvPr/>
        </p:nvSpPr>
        <p:spPr>
          <a:xfrm>
            <a:off x="1350166" y="4940735"/>
            <a:ext cx="2640984" cy="1310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인라인 </a:t>
            </a:r>
            <a:r>
              <a:rPr sz="2000" dirty="0" err="1">
                <a:solidFill>
                  <a:schemeClr val="tx1"/>
                </a:solidFill>
                <a:latin typeface="+mn-ea"/>
              </a:rPr>
              <a:t>데이터</a:t>
            </a:r>
            <a:endParaRPr lang="en-US" sz="2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혹은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데이터 위치</a:t>
            </a:r>
            <a:endParaRPr sz="2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5098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아이노드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6B125-98C4-4892-B1C6-1EAA9763AF9E}"/>
              </a:ext>
            </a:extLst>
          </p:cNvPr>
          <p:cNvGrpSpPr/>
          <p:nvPr/>
        </p:nvGrpSpPr>
        <p:grpSpPr>
          <a:xfrm>
            <a:off x="1197868" y="2924150"/>
            <a:ext cx="2952328" cy="3600400"/>
            <a:chOff x="1409700" y="4208437"/>
            <a:chExt cx="3145185" cy="4566346"/>
          </a:xfrm>
        </p:grpSpPr>
        <p:sp>
          <p:nvSpPr>
            <p:cNvPr id="31" name="직사각형">
              <a:extLst>
                <a:ext uri="{FF2B5EF4-FFF2-40B4-BE49-F238E27FC236}">
                  <a16:creationId xmlns:a16="http://schemas.microsoft.com/office/drawing/2014/main" id="{D743BCE7-EEC1-4B9F-941C-DCE42E8397EF}"/>
                </a:ext>
              </a:extLst>
            </p:cNvPr>
            <p:cNvSpPr/>
            <p:nvPr/>
          </p:nvSpPr>
          <p:spPr>
            <a:xfrm>
              <a:off x="1409700" y="4208437"/>
              <a:ext cx="3145185" cy="4566346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" name="파일 기본 정보">
              <a:extLst>
                <a:ext uri="{FF2B5EF4-FFF2-40B4-BE49-F238E27FC236}">
                  <a16:creationId xmlns:a16="http://schemas.microsoft.com/office/drawing/2014/main" id="{1A2D3AF9-E920-4524-9617-182DCBA8A5D8}"/>
                </a:ext>
              </a:extLst>
            </p:cNvPr>
            <p:cNvSpPr/>
            <p:nvPr/>
          </p:nvSpPr>
          <p:spPr>
            <a:xfrm>
              <a:off x="1495896" y="4332113"/>
              <a:ext cx="2972793" cy="2044503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기본</a:t>
              </a:r>
              <a:r>
                <a:rPr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정보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3" name="- 시각 (생성, 수정)…">
              <a:extLst>
                <a:ext uri="{FF2B5EF4-FFF2-40B4-BE49-F238E27FC236}">
                  <a16:creationId xmlns:a16="http://schemas.microsoft.com/office/drawing/2014/main" id="{CCAEC53A-0461-40E6-8E43-D4373592A5FB}"/>
                </a:ext>
              </a:extLst>
            </p:cNvPr>
            <p:cNvSpPr/>
            <p:nvPr/>
          </p:nvSpPr>
          <p:spPr>
            <a:xfrm>
              <a:off x="1571947" y="4827413"/>
              <a:ext cx="2820691" cy="1443336"/>
            </a:xfrm>
            <a:prstGeom prst="rect">
              <a:avLst/>
            </a:prstGeom>
            <a:solidFill>
              <a:srgbClr val="BFBFBF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시각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(생성,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수정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크기</a:t>
              </a:r>
              <a:endPara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속성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(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파일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폴더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이름</a:t>
              </a:r>
              <a:endParaRPr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FCE66F4-CD40-4628-A0C4-A20F047951BE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5302324" y="1328248"/>
            <a:chExt cx="5112568" cy="74128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9E4C566-DF83-4AB8-88B3-FAA43F52539E}"/>
                </a:ext>
              </a:extLst>
            </p:cNvPr>
            <p:cNvGrpSpPr/>
            <p:nvPr/>
          </p:nvGrpSpPr>
          <p:grpSpPr>
            <a:xfrm>
              <a:off x="5302324" y="1328248"/>
              <a:ext cx="5112568" cy="741288"/>
              <a:chOff x="1632556" y="2222174"/>
              <a:chExt cx="4993897" cy="1460282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63A046F-A832-4D5C-BF84-9BBB1F684B9F}"/>
                  </a:ext>
                </a:extLst>
              </p:cNvPr>
              <p:cNvSpPr/>
              <p:nvPr/>
            </p:nvSpPr>
            <p:spPr>
              <a:xfrm>
                <a:off x="1632556" y="2222174"/>
                <a:ext cx="4993897" cy="146028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42" name="그룹">
                <a:extLst>
                  <a:ext uri="{FF2B5EF4-FFF2-40B4-BE49-F238E27FC236}">
                    <a16:creationId xmlns:a16="http://schemas.microsoft.com/office/drawing/2014/main" id="{D4DF9A28-F372-42C4-8ACA-3B4FBF20027D}"/>
                  </a:ext>
                </a:extLst>
              </p:cNvPr>
              <p:cNvGrpSpPr/>
              <p:nvPr/>
            </p:nvGrpSpPr>
            <p:grpSpPr>
              <a:xfrm>
                <a:off x="1757639" y="2394609"/>
                <a:ext cx="4743734" cy="1115411"/>
                <a:chOff x="-200236" y="-2"/>
                <a:chExt cx="8527704" cy="1524000"/>
              </a:xfrm>
            </p:grpSpPr>
            <p:sp>
              <p:nvSpPr>
                <p:cNvPr id="43" name="Super Block">
                  <a:extLst>
                    <a:ext uri="{FF2B5EF4-FFF2-40B4-BE49-F238E27FC236}">
                      <a16:creationId xmlns:a16="http://schemas.microsoft.com/office/drawing/2014/main" id="{094CCADA-0B84-463C-8935-D155BB7115AF}"/>
                    </a:ext>
                  </a:extLst>
                </p:cNvPr>
                <p:cNvSpPr/>
                <p:nvPr/>
              </p:nvSpPr>
              <p:spPr>
                <a:xfrm>
                  <a:off x="-22030" y="126998"/>
                  <a:ext cx="1052811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Super Block</a:t>
                  </a:r>
                </a:p>
              </p:txBody>
            </p:sp>
            <p:sp>
              <p:nvSpPr>
                <p:cNvPr id="44" name="bitmap">
                  <a:extLst>
                    <a:ext uri="{FF2B5EF4-FFF2-40B4-BE49-F238E27FC236}">
                      <a16:creationId xmlns:a16="http://schemas.microsoft.com/office/drawing/2014/main" id="{215F6976-DBC1-42DE-A3D2-02910CED933D}"/>
                    </a:ext>
                  </a:extLst>
                </p:cNvPr>
                <p:cNvSpPr/>
                <p:nvPr/>
              </p:nvSpPr>
              <p:spPr>
                <a:xfrm>
                  <a:off x="1115451" y="127000"/>
                  <a:ext cx="1152179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B</a:t>
                  </a:r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itmap</a:t>
                  </a:r>
                </a:p>
              </p:txBody>
            </p:sp>
            <p:sp>
              <p:nvSpPr>
                <p:cNvPr id="50" name="Data Blocks">
                  <a:extLst>
                    <a:ext uri="{FF2B5EF4-FFF2-40B4-BE49-F238E27FC236}">
                      <a16:creationId xmlns:a16="http://schemas.microsoft.com/office/drawing/2014/main" id="{B82B5EE0-1EE6-45AB-A0B5-33990901E6E6}"/>
                    </a:ext>
                  </a:extLst>
                </p:cNvPr>
                <p:cNvSpPr/>
                <p:nvPr/>
              </p:nvSpPr>
              <p:spPr>
                <a:xfrm>
                  <a:off x="4057265" y="127000"/>
                  <a:ext cx="4192735" cy="1270001"/>
                </a:xfrm>
                <a:prstGeom prst="rect">
                  <a:avLst/>
                </a:prstGeom>
                <a:solidFill>
                  <a:srgbClr val="BFBFB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sz="14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Data Blocks</a:t>
                  </a:r>
                </a:p>
              </p:txBody>
            </p:sp>
            <p:sp>
              <p:nvSpPr>
                <p:cNvPr id="65" name="직사각형">
                  <a:extLst>
                    <a:ext uri="{FF2B5EF4-FFF2-40B4-BE49-F238E27FC236}">
                      <a16:creationId xmlns:a16="http://schemas.microsoft.com/office/drawing/2014/main" id="{3140022A-5A1E-4C27-82EB-5D9578A778F3}"/>
                    </a:ext>
                  </a:extLst>
                </p:cNvPr>
                <p:cNvSpPr/>
                <p:nvPr/>
              </p:nvSpPr>
              <p:spPr>
                <a:xfrm>
                  <a:off x="-200236" y="-2"/>
                  <a:ext cx="8527704" cy="1524000"/>
                </a:xfrm>
                <a:prstGeom prst="rect">
                  <a:avLst/>
                </a:prstGeom>
                <a:noFill/>
                <a:ln w="38100" cap="flat">
                  <a:solidFill>
                    <a:schemeClr val="accent4"/>
                  </a:solidFill>
                  <a:prstDash val="sysDot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"/>
                    </a:defRPr>
                  </a:pPr>
                  <a:endParaRPr sz="21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67" name="inode table">
                  <a:extLst>
                    <a:ext uri="{FF2B5EF4-FFF2-40B4-BE49-F238E27FC236}">
                      <a16:creationId xmlns:a16="http://schemas.microsoft.com/office/drawing/2014/main" id="{E8632E92-3860-4776-9AFD-FCCCA46AA24E}"/>
                    </a:ext>
                  </a:extLst>
                </p:cNvPr>
                <p:cNvSpPr/>
                <p:nvPr/>
              </p:nvSpPr>
              <p:spPr>
                <a:xfrm>
                  <a:off x="2348206" y="127000"/>
                  <a:ext cx="1593205" cy="1270001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algn="ctr">
                    <a:spcBef>
                      <a:spcPts val="21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pPr>
                  <a:r>
                    <a:rPr sz="1400" dirty="0" err="1">
                      <a:latin typeface="+mn-ea"/>
                    </a:rPr>
                    <a:t>i</a:t>
                  </a:r>
                  <a:r>
                    <a:rPr lang="en-US" sz="1400" dirty="0" err="1">
                      <a:latin typeface="+mn-ea"/>
                    </a:rPr>
                    <a:t>N</a:t>
                  </a:r>
                  <a:r>
                    <a:rPr sz="1400" dirty="0" err="1">
                      <a:latin typeface="+mn-ea"/>
                    </a:rPr>
                    <a:t>ode</a:t>
                  </a:r>
                  <a:br>
                    <a:rPr sz="1400" dirty="0">
                      <a:latin typeface="+mn-ea"/>
                    </a:rPr>
                  </a:br>
                  <a:r>
                    <a:rPr sz="1400" dirty="0">
                      <a:latin typeface="+mn-ea"/>
                    </a:rPr>
                    <a:t>table</a:t>
                  </a:r>
                </a:p>
              </p:txBody>
            </p:sp>
          </p:grpSp>
        </p:grpSp>
        <p:sp>
          <p:nvSpPr>
            <p:cNvPr id="40" name="직사각형">
              <a:extLst>
                <a:ext uri="{FF2B5EF4-FFF2-40B4-BE49-F238E27FC236}">
                  <a16:creationId xmlns:a16="http://schemas.microsoft.com/office/drawing/2014/main" id="{5F5571BB-71F9-47D6-98CD-6BFD32F2EF2C}"/>
                </a:ext>
              </a:extLst>
            </p:cNvPr>
            <p:cNvSpPr/>
            <p:nvPr/>
          </p:nvSpPr>
          <p:spPr>
            <a:xfrm>
              <a:off x="6901786" y="1478032"/>
              <a:ext cx="181434" cy="171698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</p:grpSp>
      <p:sp>
        <p:nvSpPr>
          <p:cNvPr id="68" name="파일 데이터">
            <a:extLst>
              <a:ext uri="{FF2B5EF4-FFF2-40B4-BE49-F238E27FC236}">
                <a16:creationId xmlns:a16="http://schemas.microsoft.com/office/drawing/2014/main" id="{8DE3545E-76DE-4098-9862-C72F44C0A0BC}"/>
              </a:ext>
            </a:extLst>
          </p:cNvPr>
          <p:cNvSpPr/>
          <p:nvPr/>
        </p:nvSpPr>
        <p:spPr>
          <a:xfrm>
            <a:off x="1350166" y="4940735"/>
            <a:ext cx="2640984" cy="1310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인라인 </a:t>
            </a:r>
            <a:r>
              <a:rPr sz="2000" dirty="0" err="1">
                <a:solidFill>
                  <a:schemeClr val="tx1"/>
                </a:solidFill>
                <a:latin typeface="+mn-ea"/>
              </a:rPr>
              <a:t>데이터</a:t>
            </a:r>
            <a:endParaRPr lang="en-US" sz="20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혹은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데이터 위치</a:t>
            </a:r>
            <a:endParaRPr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">
            <a:extLst>
              <a:ext uri="{FF2B5EF4-FFF2-40B4-BE49-F238E27FC236}">
                <a16:creationId xmlns:a16="http://schemas.microsoft.com/office/drawing/2014/main" id="{0826C840-E188-4441-8B80-BCB76A07189F}"/>
              </a:ext>
            </a:extLst>
          </p:cNvPr>
          <p:cNvSpPr/>
          <p:nvPr/>
        </p:nvSpPr>
        <p:spPr>
          <a:xfrm>
            <a:off x="5558360" y="3071555"/>
            <a:ext cx="969051" cy="659373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8" name="직사각형">
            <a:extLst>
              <a:ext uri="{FF2B5EF4-FFF2-40B4-BE49-F238E27FC236}">
                <a16:creationId xmlns:a16="http://schemas.microsoft.com/office/drawing/2014/main" id="{BBD96A2B-BF08-4488-9C33-C093B058909A}"/>
              </a:ext>
            </a:extLst>
          </p:cNvPr>
          <p:cNvSpPr/>
          <p:nvPr/>
        </p:nvSpPr>
        <p:spPr>
          <a:xfrm>
            <a:off x="5558360" y="5491831"/>
            <a:ext cx="969051" cy="659373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9" name="선">
            <a:extLst>
              <a:ext uri="{FF2B5EF4-FFF2-40B4-BE49-F238E27FC236}">
                <a16:creationId xmlns:a16="http://schemas.microsoft.com/office/drawing/2014/main" id="{78C03BAC-3AE0-453C-AAA6-279C8EE430B2}"/>
              </a:ext>
            </a:extLst>
          </p:cNvPr>
          <p:cNvSpPr/>
          <p:nvPr/>
        </p:nvSpPr>
        <p:spPr>
          <a:xfrm flipV="1">
            <a:off x="4161129" y="3428413"/>
            <a:ext cx="1362198" cy="1883724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 dirty="0"/>
          </a:p>
        </p:txBody>
      </p:sp>
      <p:sp>
        <p:nvSpPr>
          <p:cNvPr id="62" name="직사각형">
            <a:extLst>
              <a:ext uri="{FF2B5EF4-FFF2-40B4-BE49-F238E27FC236}">
                <a16:creationId xmlns:a16="http://schemas.microsoft.com/office/drawing/2014/main" id="{2A30E1B6-95BE-4251-8CDD-2F1FC82A9893}"/>
              </a:ext>
            </a:extLst>
          </p:cNvPr>
          <p:cNvSpPr/>
          <p:nvPr/>
        </p:nvSpPr>
        <p:spPr>
          <a:xfrm>
            <a:off x="5993204" y="3974684"/>
            <a:ext cx="99365" cy="1245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 dirty="0"/>
          </a:p>
        </p:txBody>
      </p:sp>
      <p:sp>
        <p:nvSpPr>
          <p:cNvPr id="63" name="직사각형">
            <a:extLst>
              <a:ext uri="{FF2B5EF4-FFF2-40B4-BE49-F238E27FC236}">
                <a16:creationId xmlns:a16="http://schemas.microsoft.com/office/drawing/2014/main" id="{46860718-482E-4568-805E-E86D3477387E}"/>
              </a:ext>
            </a:extLst>
          </p:cNvPr>
          <p:cNvSpPr/>
          <p:nvPr/>
        </p:nvSpPr>
        <p:spPr>
          <a:xfrm>
            <a:off x="5993203" y="4175786"/>
            <a:ext cx="99365" cy="1245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4" name="선">
            <a:extLst>
              <a:ext uri="{FF2B5EF4-FFF2-40B4-BE49-F238E27FC236}">
                <a16:creationId xmlns:a16="http://schemas.microsoft.com/office/drawing/2014/main" id="{E2D01375-CE86-4D4D-BE24-68682B6D2EEB}"/>
              </a:ext>
            </a:extLst>
          </p:cNvPr>
          <p:cNvSpPr/>
          <p:nvPr/>
        </p:nvSpPr>
        <p:spPr>
          <a:xfrm flipV="1">
            <a:off x="4142659" y="5505160"/>
            <a:ext cx="1359728" cy="421435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86" name="직사각형">
            <a:extLst>
              <a:ext uri="{FF2B5EF4-FFF2-40B4-BE49-F238E27FC236}">
                <a16:creationId xmlns:a16="http://schemas.microsoft.com/office/drawing/2014/main" id="{71D782CC-973F-49D4-B35D-24D98E79B877}"/>
              </a:ext>
            </a:extLst>
          </p:cNvPr>
          <p:cNvSpPr/>
          <p:nvPr/>
        </p:nvSpPr>
        <p:spPr>
          <a:xfrm>
            <a:off x="7998969" y="3212182"/>
            <a:ext cx="969050" cy="659372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87" name="직사각형">
            <a:extLst>
              <a:ext uri="{FF2B5EF4-FFF2-40B4-BE49-F238E27FC236}">
                <a16:creationId xmlns:a16="http://schemas.microsoft.com/office/drawing/2014/main" id="{9370F579-D4FB-4BD6-B319-745C753DD7B1}"/>
              </a:ext>
            </a:extLst>
          </p:cNvPr>
          <p:cNvSpPr/>
          <p:nvPr/>
        </p:nvSpPr>
        <p:spPr>
          <a:xfrm>
            <a:off x="7998969" y="4845788"/>
            <a:ext cx="969050" cy="659372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88" name="선">
            <a:extLst>
              <a:ext uri="{FF2B5EF4-FFF2-40B4-BE49-F238E27FC236}">
                <a16:creationId xmlns:a16="http://schemas.microsoft.com/office/drawing/2014/main" id="{0E13470C-29D6-4DC1-BEB2-02636682525E}"/>
              </a:ext>
            </a:extLst>
          </p:cNvPr>
          <p:cNvSpPr/>
          <p:nvPr/>
        </p:nvSpPr>
        <p:spPr>
          <a:xfrm flipV="1">
            <a:off x="6583268" y="3557319"/>
            <a:ext cx="1368944" cy="2083098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89" name="직사각형">
            <a:extLst>
              <a:ext uri="{FF2B5EF4-FFF2-40B4-BE49-F238E27FC236}">
                <a16:creationId xmlns:a16="http://schemas.microsoft.com/office/drawing/2014/main" id="{8C4D6644-56E5-45DC-BB1B-0FB15FB98A98}"/>
              </a:ext>
            </a:extLst>
          </p:cNvPr>
          <p:cNvSpPr/>
          <p:nvPr/>
        </p:nvSpPr>
        <p:spPr>
          <a:xfrm>
            <a:off x="8433812" y="4279433"/>
            <a:ext cx="99364" cy="1245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90" name="직사각형">
            <a:extLst>
              <a:ext uri="{FF2B5EF4-FFF2-40B4-BE49-F238E27FC236}">
                <a16:creationId xmlns:a16="http://schemas.microsoft.com/office/drawing/2014/main" id="{E6EC4A93-8973-49B0-B85F-A408B1032543}"/>
              </a:ext>
            </a:extLst>
          </p:cNvPr>
          <p:cNvSpPr/>
          <p:nvPr/>
        </p:nvSpPr>
        <p:spPr>
          <a:xfrm>
            <a:off x="8433812" y="4480535"/>
            <a:ext cx="99364" cy="1245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94" name="직사각형">
            <a:extLst>
              <a:ext uri="{FF2B5EF4-FFF2-40B4-BE49-F238E27FC236}">
                <a16:creationId xmlns:a16="http://schemas.microsoft.com/office/drawing/2014/main" id="{ECBB1CAC-B4A7-4EA0-A06F-2A16EA70A6D8}"/>
              </a:ext>
            </a:extLst>
          </p:cNvPr>
          <p:cNvSpPr/>
          <p:nvPr/>
        </p:nvSpPr>
        <p:spPr>
          <a:xfrm>
            <a:off x="5993203" y="4388849"/>
            <a:ext cx="99365" cy="1245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 dirty="0"/>
          </a:p>
        </p:txBody>
      </p:sp>
      <p:sp>
        <p:nvSpPr>
          <p:cNvPr id="95" name="직사각형">
            <a:extLst>
              <a:ext uri="{FF2B5EF4-FFF2-40B4-BE49-F238E27FC236}">
                <a16:creationId xmlns:a16="http://schemas.microsoft.com/office/drawing/2014/main" id="{B674C534-57CC-4138-A9A3-BA78C2311221}"/>
              </a:ext>
            </a:extLst>
          </p:cNvPr>
          <p:cNvSpPr/>
          <p:nvPr/>
        </p:nvSpPr>
        <p:spPr>
          <a:xfrm>
            <a:off x="8433812" y="4078720"/>
            <a:ext cx="99364" cy="1245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96" name="직사각형">
            <a:extLst>
              <a:ext uri="{FF2B5EF4-FFF2-40B4-BE49-F238E27FC236}">
                <a16:creationId xmlns:a16="http://schemas.microsoft.com/office/drawing/2014/main" id="{A45001E9-21E1-48E2-85F3-79B3E48EE2AD}"/>
              </a:ext>
            </a:extLst>
          </p:cNvPr>
          <p:cNvSpPr/>
          <p:nvPr/>
        </p:nvSpPr>
        <p:spPr>
          <a:xfrm>
            <a:off x="5548432" y="4762918"/>
            <a:ext cx="969052" cy="65937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 dirty="0"/>
          </a:p>
        </p:txBody>
      </p:sp>
      <p:sp>
        <p:nvSpPr>
          <p:cNvPr id="97" name="선">
            <a:extLst>
              <a:ext uri="{FF2B5EF4-FFF2-40B4-BE49-F238E27FC236}">
                <a16:creationId xmlns:a16="http://schemas.microsoft.com/office/drawing/2014/main" id="{5705B359-9A53-40E7-A9EC-AADB4E863E5B}"/>
              </a:ext>
            </a:extLst>
          </p:cNvPr>
          <p:cNvSpPr/>
          <p:nvPr/>
        </p:nvSpPr>
        <p:spPr>
          <a:xfrm flipV="1">
            <a:off x="6582433" y="5175474"/>
            <a:ext cx="1367595" cy="617829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99" name="텍스트 개체 틀 3">
            <a:extLst>
              <a:ext uri="{FF2B5EF4-FFF2-40B4-BE49-F238E27FC236}">
                <a16:creationId xmlns:a16="http://schemas.microsoft.com/office/drawing/2014/main" id="{4CE99F26-4A07-489D-BDEA-60E443D7FB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9721080" cy="3721261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rgbClr val="0070C0"/>
                </a:solidFill>
              </a:rPr>
              <a:t>파일</a:t>
            </a:r>
            <a:r>
              <a:rPr lang="ko-KR" altLang="en-US" sz="3000" dirty="0"/>
              <a:t> 혹은 디렉토리</a:t>
            </a:r>
            <a:r>
              <a:rPr lang="en-US" altLang="ko-KR" sz="3000" dirty="0"/>
              <a:t>, </a:t>
            </a:r>
            <a:r>
              <a:rPr lang="ko-KR" altLang="en-US" sz="3000" dirty="0">
                <a:solidFill>
                  <a:srgbClr val="FF33CC"/>
                </a:solidFill>
              </a:rPr>
              <a:t>고정크기</a:t>
            </a:r>
            <a:endParaRPr lang="en-US" altLang="ko-KR" sz="3000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163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참고</a:t>
            </a:r>
            <a:r>
              <a:rPr lang="en-US" altLang="ko-KR" dirty="0"/>
              <a:t>) Wear Leveling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pic>
        <p:nvPicPr>
          <p:cNvPr id="68" name="screenshot.png" descr="screenshot.png">
            <a:extLst>
              <a:ext uri="{FF2B5EF4-FFF2-40B4-BE49-F238E27FC236}">
                <a16:creationId xmlns:a16="http://schemas.microsoft.com/office/drawing/2014/main" id="{4A54D0AA-95EA-4C62-9831-B3125BBE6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14" y="2052043"/>
            <a:ext cx="7704856" cy="44868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6656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88850-4D35-4812-B513-46FE2177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왜 파일시스템을 공부하는가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사례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7E33DF-6B8B-4A76-9390-79EC53EE9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030" y="2313261"/>
            <a:ext cx="11161240" cy="1402978"/>
          </a:xfrm>
        </p:spPr>
        <p:txBody>
          <a:bodyPr>
            <a:normAutofit/>
          </a:bodyPr>
          <a:lstStyle/>
          <a:p>
            <a:pPr indent="-288000"/>
            <a:r>
              <a:rPr lang="en-US" altLang="ko-KR" dirty="0" err="1"/>
              <a:t>exFAT</a:t>
            </a:r>
            <a:r>
              <a:rPr lang="ko-KR" altLang="en-US" dirty="0"/>
              <a:t>의 경우 </a:t>
            </a:r>
            <a:r>
              <a:rPr lang="ko-KR" altLang="en-US" dirty="0">
                <a:solidFill>
                  <a:srgbClr val="0070C0"/>
                </a:solidFill>
              </a:rPr>
              <a:t>복사</a:t>
            </a:r>
            <a:r>
              <a:rPr lang="ko-KR" altLang="en-US" dirty="0"/>
              <a:t>된 파일과 </a:t>
            </a:r>
            <a:r>
              <a:rPr lang="ko-KR" altLang="en-US" dirty="0" err="1">
                <a:solidFill>
                  <a:srgbClr val="0070C0"/>
                </a:solidFill>
              </a:rPr>
              <a:t>레코딩</a:t>
            </a:r>
            <a:r>
              <a:rPr lang="ko-KR" altLang="en-US" dirty="0" err="1"/>
              <a:t>한</a:t>
            </a:r>
            <a:r>
              <a:rPr lang="ko-KR" altLang="en-US" dirty="0"/>
              <a:t> 파일의 저장구조가 다름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4771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3D785AF-B91F-4902-AD75-BD222DDCD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270963"/>
              </p:ext>
            </p:extLst>
          </p:nvPr>
        </p:nvGraphicFramePr>
        <p:xfrm>
          <a:off x="981844" y="1317584"/>
          <a:ext cx="2520280" cy="517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453172587"/>
                    </a:ext>
                  </a:extLst>
                </a:gridCol>
              </a:tblGrid>
              <a:tr h="13681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49380"/>
                  </a:ext>
                </a:extLst>
              </a:tr>
              <a:tr h="18722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0485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64567"/>
                  </a:ext>
                </a:extLst>
              </a:tr>
              <a:tr h="4264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6775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1798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111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FBA540B-D830-45B5-8AAE-D5670D63F75F}"/>
              </a:ext>
            </a:extLst>
          </p:cNvPr>
          <p:cNvSpPr txBox="1"/>
          <p:nvPr/>
        </p:nvSpPr>
        <p:spPr>
          <a:xfrm>
            <a:off x="1125860" y="2204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60 (4 x 15)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855F972-1319-44AD-B60C-42EF4704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주요 용어 및 개념 </a:t>
            </a:r>
            <a:r>
              <a:rPr lang="en-US" altLang="ko-KR" dirty="0">
                <a:solidFill>
                  <a:srgbClr val="002060"/>
                </a:solidFill>
              </a:rPr>
              <a:t>-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B7BE7B-98A2-4402-BC49-F8FEFA039818}"/>
              </a:ext>
            </a:extLst>
          </p:cNvPr>
          <p:cNvSpPr/>
          <p:nvPr/>
        </p:nvSpPr>
        <p:spPr>
          <a:xfrm>
            <a:off x="981665" y="2702482"/>
            <a:ext cx="2525051" cy="31586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44F50-A2EF-0B4B-8ED0-DCBDF5A920C1}"/>
              </a:ext>
            </a:extLst>
          </p:cNvPr>
          <p:cNvSpPr txBox="1"/>
          <p:nvPr/>
        </p:nvSpPr>
        <p:spPr>
          <a:xfrm>
            <a:off x="5933192" y="1331354"/>
            <a:ext cx="5273789" cy="101566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+mn-ea"/>
              </a:rPr>
              <a:t>ex)</a:t>
            </a:r>
            <a:r>
              <a:rPr lang="en-US" altLang="ko-KR" sz="3000" b="1" dirty="0">
                <a:solidFill>
                  <a:srgbClr val="00B0F0"/>
                </a:solidFill>
                <a:latin typeface="+mn-ea"/>
              </a:rPr>
              <a:t> Ext3 </a:t>
            </a:r>
            <a:r>
              <a:rPr lang="en-US" altLang="ko-KR" sz="3000" dirty="0">
                <a:latin typeface="+mn-ea"/>
              </a:rPr>
              <a:t>4k block size</a:t>
            </a:r>
            <a:br>
              <a:rPr lang="en-US" altLang="ko-KR" sz="3000" dirty="0">
                <a:latin typeface="+mn-ea"/>
              </a:rPr>
            </a:br>
            <a:r>
              <a:rPr lang="en-US" altLang="ko-KR" sz="3000" dirty="0">
                <a:latin typeface="+mn-ea"/>
              </a:rPr>
              <a:t>        triple-indirection </a:t>
            </a:r>
          </a:p>
        </p:txBody>
      </p:sp>
    </p:spTree>
    <p:extLst>
      <p:ext uri="{BB962C8B-B14F-4D97-AF65-F5344CB8AC3E}">
        <p14:creationId xmlns:p14="http://schemas.microsoft.com/office/powerpoint/2010/main" val="309898886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3D785AF-B91F-4902-AD75-BD222DDCD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862325"/>
              </p:ext>
            </p:extLst>
          </p:nvPr>
        </p:nvGraphicFramePr>
        <p:xfrm>
          <a:off x="981844" y="1317584"/>
          <a:ext cx="2520280" cy="517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453172587"/>
                    </a:ext>
                  </a:extLst>
                </a:gridCol>
              </a:tblGrid>
              <a:tr h="13681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49380"/>
                  </a:ext>
                </a:extLst>
              </a:tr>
              <a:tr h="18722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0485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64567"/>
                  </a:ext>
                </a:extLst>
              </a:tr>
              <a:tr h="4264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6775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1798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11108"/>
                  </a:ext>
                </a:extLst>
              </a:tr>
            </a:tbl>
          </a:graphicData>
        </a:graphic>
      </p:graphicFrame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28FEA4D-2F24-43A3-8BEA-6AF813C83B1F}"/>
              </a:ext>
            </a:extLst>
          </p:cNvPr>
          <p:cNvCxnSpPr>
            <a:cxnSpLocks/>
          </p:cNvCxnSpPr>
          <p:nvPr/>
        </p:nvCxnSpPr>
        <p:spPr>
          <a:xfrm flipV="1">
            <a:off x="3507014" y="2149343"/>
            <a:ext cx="1308434" cy="70279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6592308-00A7-4566-BE7B-92254F1FCC65}"/>
              </a:ext>
            </a:extLst>
          </p:cNvPr>
          <p:cNvCxnSpPr>
            <a:cxnSpLocks/>
          </p:cNvCxnSpPr>
          <p:nvPr/>
        </p:nvCxnSpPr>
        <p:spPr>
          <a:xfrm>
            <a:off x="3502124" y="4350318"/>
            <a:ext cx="1313324" cy="662064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C82178-1AF2-4AB4-B501-DD8E4283A1FA}"/>
              </a:ext>
            </a:extLst>
          </p:cNvPr>
          <p:cNvSpPr txBox="1"/>
          <p:nvPr/>
        </p:nvSpPr>
        <p:spPr>
          <a:xfrm>
            <a:off x="4942284" y="1928118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A17F42-B160-4101-B3D7-1D4AC9BA794A}"/>
              </a:ext>
            </a:extLst>
          </p:cNvPr>
          <p:cNvSpPr txBox="1"/>
          <p:nvPr/>
        </p:nvSpPr>
        <p:spPr>
          <a:xfrm>
            <a:off x="4942284" y="4812327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BE588A-EDDE-4E89-8B6F-AEDB81A0449B}"/>
              </a:ext>
            </a:extLst>
          </p:cNvPr>
          <p:cNvSpPr txBox="1"/>
          <p:nvPr/>
        </p:nvSpPr>
        <p:spPr>
          <a:xfrm>
            <a:off x="5119262" y="2604180"/>
            <a:ext cx="43204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</a:p>
          <a:p>
            <a:r>
              <a:rPr lang="en-US" altLang="ko-KR" sz="3200" b="1" dirty="0"/>
              <a:t>.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719151-CC1A-420A-B37A-902C58E651CA}"/>
              </a:ext>
            </a:extLst>
          </p:cNvPr>
          <p:cNvGrpSpPr/>
          <p:nvPr/>
        </p:nvGrpSpPr>
        <p:grpSpPr>
          <a:xfrm>
            <a:off x="333772" y="2604180"/>
            <a:ext cx="792088" cy="1972151"/>
            <a:chOff x="333772" y="2604180"/>
            <a:chExt cx="792088" cy="19721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A8458F-E3CB-455D-B361-012807476BE0}"/>
                </a:ext>
              </a:extLst>
            </p:cNvPr>
            <p:cNvSpPr txBox="1"/>
            <p:nvPr/>
          </p:nvSpPr>
          <p:spPr>
            <a:xfrm>
              <a:off x="455403" y="2604180"/>
              <a:ext cx="643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[0]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C917AB-2B44-48C0-B20D-3020A3C82E6C}"/>
                </a:ext>
              </a:extLst>
            </p:cNvPr>
            <p:cNvSpPr txBox="1"/>
            <p:nvPr/>
          </p:nvSpPr>
          <p:spPr>
            <a:xfrm>
              <a:off x="333772" y="4176221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[11]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21923D-0034-4004-9AEC-797E4D6E04B3}"/>
              </a:ext>
            </a:extLst>
          </p:cNvPr>
          <p:cNvSpPr txBox="1"/>
          <p:nvPr/>
        </p:nvSpPr>
        <p:spPr>
          <a:xfrm>
            <a:off x="5662364" y="1896389"/>
            <a:ext cx="643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[0]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EA2F06-561B-43E0-A6CD-BCE20AD707F2}"/>
              </a:ext>
            </a:extLst>
          </p:cNvPr>
          <p:cNvSpPr txBox="1"/>
          <p:nvPr/>
        </p:nvSpPr>
        <p:spPr>
          <a:xfrm>
            <a:off x="5667254" y="4812327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[11]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9ED84E-C0C2-4F5C-BA3A-F6D98B578C8C}"/>
              </a:ext>
            </a:extLst>
          </p:cNvPr>
          <p:cNvSpPr txBox="1"/>
          <p:nvPr/>
        </p:nvSpPr>
        <p:spPr>
          <a:xfrm>
            <a:off x="1125860" y="2204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60 (4 x 15)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B250AC0-44BD-4DF7-BB0E-20A71C43B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주요 용어 및 개념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19E9E65-9519-4926-B7F1-D5FEBE8F11FE}"/>
              </a:ext>
            </a:extLst>
          </p:cNvPr>
          <p:cNvSpPr/>
          <p:nvPr/>
        </p:nvSpPr>
        <p:spPr>
          <a:xfrm>
            <a:off x="986732" y="2699863"/>
            <a:ext cx="2520281" cy="31586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DA48C5-2BEA-458C-8709-8AD9593E4021}"/>
              </a:ext>
            </a:extLst>
          </p:cNvPr>
          <p:cNvSpPr/>
          <p:nvPr/>
        </p:nvSpPr>
        <p:spPr>
          <a:xfrm>
            <a:off x="981843" y="2693525"/>
            <a:ext cx="2520279" cy="1868571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63759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3D785AF-B91F-4902-AD75-BD222DDCD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649286"/>
              </p:ext>
            </p:extLst>
          </p:nvPr>
        </p:nvGraphicFramePr>
        <p:xfrm>
          <a:off x="981844" y="1317584"/>
          <a:ext cx="2520280" cy="517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453172587"/>
                    </a:ext>
                  </a:extLst>
                </a:gridCol>
              </a:tblGrid>
              <a:tr h="13681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49380"/>
                  </a:ext>
                </a:extLst>
              </a:tr>
              <a:tr h="18722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0485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64567"/>
                  </a:ext>
                </a:extLst>
              </a:tr>
              <a:tr h="4264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6775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1798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1110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080783-31FC-4AA2-B74B-7BC29F7A9E3F}"/>
              </a:ext>
            </a:extLst>
          </p:cNvPr>
          <p:cNvSpPr/>
          <p:nvPr/>
        </p:nvSpPr>
        <p:spPr>
          <a:xfrm>
            <a:off x="999024" y="4508326"/>
            <a:ext cx="2503100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A36E15-7A75-4C37-B442-8AE9AF3F3B64}"/>
              </a:ext>
            </a:extLst>
          </p:cNvPr>
          <p:cNvSpPr txBox="1"/>
          <p:nvPr/>
        </p:nvSpPr>
        <p:spPr>
          <a:xfrm>
            <a:off x="1125860" y="2204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EBEEF5"/>
                </a:solidFill>
                <a:latin typeface="+mj-lt"/>
              </a:rPr>
              <a:t>60 (4 x 15)</a:t>
            </a:r>
            <a:endParaRPr lang="ko-KR" altLang="en-US" sz="2000" b="1" dirty="0">
              <a:solidFill>
                <a:srgbClr val="EBEEF5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2EC057-DCF7-45C0-B8AD-F4D240C246E6}"/>
              </a:ext>
            </a:extLst>
          </p:cNvPr>
          <p:cNvSpPr/>
          <p:nvPr/>
        </p:nvSpPr>
        <p:spPr>
          <a:xfrm>
            <a:off x="993388" y="4511464"/>
            <a:ext cx="2513683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7F2537-9A4E-40D3-BE61-9989A65B2DB4}"/>
              </a:ext>
            </a:extLst>
          </p:cNvPr>
          <p:cNvGrpSpPr/>
          <p:nvPr/>
        </p:nvGrpSpPr>
        <p:grpSpPr>
          <a:xfrm>
            <a:off x="333772" y="2604180"/>
            <a:ext cx="792088" cy="2369334"/>
            <a:chOff x="333772" y="2604180"/>
            <a:chExt cx="792088" cy="236933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3FBA4C-E814-4652-AC8F-81440F65F567}"/>
                </a:ext>
              </a:extLst>
            </p:cNvPr>
            <p:cNvSpPr txBox="1"/>
            <p:nvPr/>
          </p:nvSpPr>
          <p:spPr>
            <a:xfrm>
              <a:off x="455403" y="2604180"/>
              <a:ext cx="643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[0]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EDCBAD6-567A-4DF2-8922-50715DF0330A}"/>
                </a:ext>
              </a:extLst>
            </p:cNvPr>
            <p:cNvSpPr txBox="1"/>
            <p:nvPr/>
          </p:nvSpPr>
          <p:spPr>
            <a:xfrm>
              <a:off x="333772" y="4176221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[11]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F42C24-4912-48DA-A27B-93DB4DD2686F}"/>
                </a:ext>
              </a:extLst>
            </p:cNvPr>
            <p:cNvSpPr txBox="1"/>
            <p:nvPr/>
          </p:nvSpPr>
          <p:spPr>
            <a:xfrm>
              <a:off x="335426" y="4573404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[12]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740F3F-4EE8-49BA-B1DE-D66845E2BE8C}"/>
              </a:ext>
            </a:extLst>
          </p:cNvPr>
          <p:cNvSpPr/>
          <p:nvPr/>
        </p:nvSpPr>
        <p:spPr>
          <a:xfrm>
            <a:off x="363968" y="1547276"/>
            <a:ext cx="563048" cy="30586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AA11D72-34FE-4CB7-8A71-7243A7686C1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3507071" y="3219839"/>
            <a:ext cx="1460737" cy="151820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4359AA4-5F7F-4C43-A4B9-400173AF0E83}"/>
              </a:ext>
            </a:extLst>
          </p:cNvPr>
          <p:cNvCxnSpPr>
            <a:cxnSpLocks/>
          </p:cNvCxnSpPr>
          <p:nvPr/>
        </p:nvCxnSpPr>
        <p:spPr>
          <a:xfrm flipV="1">
            <a:off x="5868082" y="2204071"/>
            <a:ext cx="1306450" cy="60834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BE27CEE-558D-4AD4-8457-ACE5C79D8089}"/>
              </a:ext>
            </a:extLst>
          </p:cNvPr>
          <p:cNvSpPr txBox="1"/>
          <p:nvPr/>
        </p:nvSpPr>
        <p:spPr>
          <a:xfrm>
            <a:off x="7390556" y="1916038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C152A28-62F4-4E73-923D-FF9EA6AE095F}"/>
              </a:ext>
            </a:extLst>
          </p:cNvPr>
          <p:cNvCxnSpPr>
            <a:cxnSpLocks/>
          </p:cNvCxnSpPr>
          <p:nvPr/>
        </p:nvCxnSpPr>
        <p:spPr>
          <a:xfrm>
            <a:off x="5868082" y="3539446"/>
            <a:ext cx="1378460" cy="733087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210219C-E98F-428B-A397-369C05F59653}"/>
              </a:ext>
            </a:extLst>
          </p:cNvPr>
          <p:cNvSpPr txBox="1"/>
          <p:nvPr/>
        </p:nvSpPr>
        <p:spPr>
          <a:xfrm>
            <a:off x="7594264" y="2404125"/>
            <a:ext cx="43204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.</a:t>
            </a:r>
          </a:p>
          <a:p>
            <a:r>
              <a:rPr lang="en-US" altLang="ko-KR" sz="2400" b="1" dirty="0"/>
              <a:t>.</a:t>
            </a:r>
          </a:p>
          <a:p>
            <a:r>
              <a:rPr lang="en-US" altLang="ko-KR" sz="2400" b="1" dirty="0"/>
              <a:t>.</a:t>
            </a:r>
            <a:endParaRPr lang="ko-KR" altLang="en-US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329367-E5AF-4F96-A01D-7AB6C531FE0C}"/>
              </a:ext>
            </a:extLst>
          </p:cNvPr>
          <p:cNvSpPr txBox="1"/>
          <p:nvPr/>
        </p:nvSpPr>
        <p:spPr>
          <a:xfrm>
            <a:off x="7440468" y="4072478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9FFB28-8BD9-40EA-885D-54A8BB4F683A}"/>
              </a:ext>
            </a:extLst>
          </p:cNvPr>
          <p:cNvGrpSpPr/>
          <p:nvPr/>
        </p:nvGrpSpPr>
        <p:grpSpPr>
          <a:xfrm>
            <a:off x="8217226" y="2134528"/>
            <a:ext cx="1096754" cy="2138005"/>
            <a:chOff x="8217226" y="2134528"/>
            <a:chExt cx="1096754" cy="2138005"/>
          </a:xfrm>
        </p:grpSpPr>
        <p:sp>
          <p:nvSpPr>
            <p:cNvPr id="72" name="오른쪽 중괄호 71">
              <a:extLst>
                <a:ext uri="{FF2B5EF4-FFF2-40B4-BE49-F238E27FC236}">
                  <a16:creationId xmlns:a16="http://schemas.microsoft.com/office/drawing/2014/main" id="{3A84ADD1-E5BC-4442-B3B3-63BD279F5450}"/>
                </a:ext>
              </a:extLst>
            </p:cNvPr>
            <p:cNvSpPr/>
            <p:nvPr/>
          </p:nvSpPr>
          <p:spPr>
            <a:xfrm>
              <a:off x="8217226" y="2134528"/>
              <a:ext cx="492372" cy="2138005"/>
            </a:xfrm>
            <a:prstGeom prst="rightBrace">
              <a:avLst>
                <a:gd name="adj1" fmla="val 8333"/>
                <a:gd name="adj2" fmla="val 4976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CC14FF2-CA44-4156-BE2D-C0306E576656}"/>
                </a:ext>
              </a:extLst>
            </p:cNvPr>
            <p:cNvSpPr txBox="1"/>
            <p:nvPr/>
          </p:nvSpPr>
          <p:spPr>
            <a:xfrm>
              <a:off x="8593900" y="2924150"/>
              <a:ext cx="720080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+mj-ea"/>
                  <a:ea typeface="+mj-ea"/>
                </a:rPr>
                <a:t>1K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</p:grpSp>
      <p:sp>
        <p:nvSpPr>
          <p:cNvPr id="32" name="제목 1">
            <a:extLst>
              <a:ext uri="{FF2B5EF4-FFF2-40B4-BE49-F238E27FC236}">
                <a16:creationId xmlns:a16="http://schemas.microsoft.com/office/drawing/2014/main" id="{B7B5AD3B-6563-4793-BC89-B66AAC16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주요 용어 및 개념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B8B3B9-05BD-40A5-B540-42F7DCDB2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874" y="2682566"/>
            <a:ext cx="826251" cy="1041303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0D7676-144C-45DD-9AC6-DE1FCBFB23EC}"/>
              </a:ext>
            </a:extLst>
          </p:cNvPr>
          <p:cNvSpPr/>
          <p:nvPr/>
        </p:nvSpPr>
        <p:spPr>
          <a:xfrm>
            <a:off x="981665" y="2702482"/>
            <a:ext cx="2525051" cy="31586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2175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3D785AF-B91F-4902-AD75-BD222DDCD8E1}"/>
              </a:ext>
            </a:extLst>
          </p:cNvPr>
          <p:cNvGraphicFramePr>
            <a:graphicFrameLocks noGrp="1"/>
          </p:cNvGraphicFramePr>
          <p:nvPr/>
        </p:nvGraphicFramePr>
        <p:xfrm>
          <a:off x="981844" y="1317584"/>
          <a:ext cx="2520280" cy="517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453172587"/>
                    </a:ext>
                  </a:extLst>
                </a:gridCol>
              </a:tblGrid>
              <a:tr h="13681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49380"/>
                  </a:ext>
                </a:extLst>
              </a:tr>
              <a:tr h="18722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0485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64567"/>
                  </a:ext>
                </a:extLst>
              </a:tr>
              <a:tr h="4264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6775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1798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1110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E8E0379-2EA4-454A-98E6-1591D2648FB3}"/>
              </a:ext>
            </a:extLst>
          </p:cNvPr>
          <p:cNvSpPr txBox="1"/>
          <p:nvPr/>
        </p:nvSpPr>
        <p:spPr>
          <a:xfrm>
            <a:off x="1125860" y="2204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EBEEF5"/>
                </a:solidFill>
                <a:latin typeface="+mj-lt"/>
              </a:rPr>
              <a:t>60 (4 x 15)</a:t>
            </a:r>
            <a:endParaRPr lang="ko-KR" altLang="en-US" sz="2000" b="1" dirty="0">
              <a:solidFill>
                <a:srgbClr val="EBEEF5"/>
              </a:solidFill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290A66-3172-4AEF-A419-530372D3B3B5}"/>
              </a:ext>
            </a:extLst>
          </p:cNvPr>
          <p:cNvSpPr/>
          <p:nvPr/>
        </p:nvSpPr>
        <p:spPr>
          <a:xfrm>
            <a:off x="981665" y="2702482"/>
            <a:ext cx="2525051" cy="31586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10F713A-32C6-48B8-9325-261889231B9C}"/>
              </a:ext>
            </a:extLst>
          </p:cNvPr>
          <p:cNvGrpSpPr/>
          <p:nvPr/>
        </p:nvGrpSpPr>
        <p:grpSpPr>
          <a:xfrm>
            <a:off x="333772" y="2604180"/>
            <a:ext cx="792088" cy="2776009"/>
            <a:chOff x="333772" y="2604180"/>
            <a:chExt cx="792088" cy="277600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0FD75C-8BF0-434E-8911-BB75AB94DB79}"/>
                </a:ext>
              </a:extLst>
            </p:cNvPr>
            <p:cNvSpPr txBox="1"/>
            <p:nvPr/>
          </p:nvSpPr>
          <p:spPr>
            <a:xfrm>
              <a:off x="455403" y="2604180"/>
              <a:ext cx="643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[0]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5AE1E6-340F-4742-970D-C8C203717ED9}"/>
                </a:ext>
              </a:extLst>
            </p:cNvPr>
            <p:cNvSpPr txBox="1"/>
            <p:nvPr/>
          </p:nvSpPr>
          <p:spPr>
            <a:xfrm>
              <a:off x="336238" y="4980079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[13]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3EA4920-D5D9-4382-BDD8-3C7BE0711CF4}"/>
                </a:ext>
              </a:extLst>
            </p:cNvPr>
            <p:cNvSpPr txBox="1"/>
            <p:nvPr/>
          </p:nvSpPr>
          <p:spPr>
            <a:xfrm>
              <a:off x="333772" y="4176221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[11]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D8B83B-BC7E-44CE-B711-1D993245F745}"/>
                </a:ext>
              </a:extLst>
            </p:cNvPr>
            <p:cNvSpPr txBox="1"/>
            <p:nvPr/>
          </p:nvSpPr>
          <p:spPr>
            <a:xfrm>
              <a:off x="335426" y="4573404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[12]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BA04B6E-8149-4D9E-BE71-A157FDEA48EE}"/>
              </a:ext>
            </a:extLst>
          </p:cNvPr>
          <p:cNvSpPr/>
          <p:nvPr/>
        </p:nvSpPr>
        <p:spPr>
          <a:xfrm>
            <a:off x="329901" y="1471118"/>
            <a:ext cx="563048" cy="350896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D15F3D0-4007-4625-9CAD-CD6D873DC066}"/>
              </a:ext>
            </a:extLst>
          </p:cNvPr>
          <p:cNvCxnSpPr>
            <a:cxnSpLocks/>
          </p:cNvCxnSpPr>
          <p:nvPr/>
        </p:nvCxnSpPr>
        <p:spPr>
          <a:xfrm flipV="1">
            <a:off x="3500539" y="3644230"/>
            <a:ext cx="1453468" cy="1521202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44423BD-26C5-476B-884A-8B2FA5098AAD}"/>
              </a:ext>
            </a:extLst>
          </p:cNvPr>
          <p:cNvCxnSpPr>
            <a:cxnSpLocks/>
          </p:cNvCxnSpPr>
          <p:nvPr/>
        </p:nvCxnSpPr>
        <p:spPr>
          <a:xfrm flipV="1">
            <a:off x="5885883" y="2647213"/>
            <a:ext cx="1367928" cy="571517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C7CE4DA-22E4-40E2-80A8-D28282EEECF1}"/>
              </a:ext>
            </a:extLst>
          </p:cNvPr>
          <p:cNvSpPr txBox="1"/>
          <p:nvPr/>
        </p:nvSpPr>
        <p:spPr>
          <a:xfrm>
            <a:off x="9305420" y="1581646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C86FC3D-95CD-4C20-9C72-438584CEFAA2}"/>
              </a:ext>
            </a:extLst>
          </p:cNvPr>
          <p:cNvCxnSpPr>
            <a:cxnSpLocks/>
          </p:cNvCxnSpPr>
          <p:nvPr/>
        </p:nvCxnSpPr>
        <p:spPr>
          <a:xfrm flipV="1">
            <a:off x="8140899" y="1807833"/>
            <a:ext cx="1044284" cy="43858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1F3AE22-C722-48AA-82FD-3950ACB10E67}"/>
              </a:ext>
            </a:extLst>
          </p:cNvPr>
          <p:cNvSpPr txBox="1"/>
          <p:nvPr/>
        </p:nvSpPr>
        <p:spPr>
          <a:xfrm>
            <a:off x="9558531" y="1975369"/>
            <a:ext cx="432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.</a:t>
            </a:r>
            <a:endParaRPr lang="ko-KR" altLang="en-US" sz="1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0D7478-3C53-48DD-979F-23D27B1DB842}"/>
              </a:ext>
            </a:extLst>
          </p:cNvPr>
          <p:cNvSpPr txBox="1"/>
          <p:nvPr/>
        </p:nvSpPr>
        <p:spPr>
          <a:xfrm>
            <a:off x="9334772" y="3369366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06B2336-F35A-4515-9E58-4C464374538D}"/>
              </a:ext>
            </a:extLst>
          </p:cNvPr>
          <p:cNvCxnSpPr>
            <a:cxnSpLocks/>
          </p:cNvCxnSpPr>
          <p:nvPr/>
        </p:nvCxnSpPr>
        <p:spPr>
          <a:xfrm>
            <a:off x="8130532" y="2963950"/>
            <a:ext cx="1065210" cy="605471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533DC11-FA20-40BD-92B2-63D12EA7542A}"/>
              </a:ext>
            </a:extLst>
          </p:cNvPr>
          <p:cNvCxnSpPr>
            <a:cxnSpLocks/>
          </p:cNvCxnSpPr>
          <p:nvPr/>
        </p:nvCxnSpPr>
        <p:spPr>
          <a:xfrm>
            <a:off x="5885883" y="4004270"/>
            <a:ext cx="1288649" cy="816813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321C910-8792-4640-9A3A-5B1F3C0D786A}"/>
              </a:ext>
            </a:extLst>
          </p:cNvPr>
          <p:cNvSpPr txBox="1"/>
          <p:nvPr/>
        </p:nvSpPr>
        <p:spPr>
          <a:xfrm>
            <a:off x="7596332" y="3163937"/>
            <a:ext cx="4320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  <a:endParaRPr lang="ko-KR" altLang="en-US" sz="800" b="1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136E1B8A-FF5B-4FDC-BEE7-D33586706D4D}"/>
              </a:ext>
            </a:extLst>
          </p:cNvPr>
          <p:cNvGrpSpPr/>
          <p:nvPr/>
        </p:nvGrpSpPr>
        <p:grpSpPr>
          <a:xfrm>
            <a:off x="10156929" y="1768905"/>
            <a:ext cx="1106064" cy="1818869"/>
            <a:chOff x="8217226" y="2134528"/>
            <a:chExt cx="1177092" cy="2138005"/>
          </a:xfrm>
        </p:grpSpPr>
        <p:sp>
          <p:nvSpPr>
            <p:cNvPr id="78" name="오른쪽 중괄호 77">
              <a:extLst>
                <a:ext uri="{FF2B5EF4-FFF2-40B4-BE49-F238E27FC236}">
                  <a16:creationId xmlns:a16="http://schemas.microsoft.com/office/drawing/2014/main" id="{75B8A6A3-AF45-45CE-844C-132A27044C2B}"/>
                </a:ext>
              </a:extLst>
            </p:cNvPr>
            <p:cNvSpPr/>
            <p:nvPr/>
          </p:nvSpPr>
          <p:spPr>
            <a:xfrm>
              <a:off x="8217226" y="2134528"/>
              <a:ext cx="492372" cy="2138005"/>
            </a:xfrm>
            <a:prstGeom prst="rightBrace">
              <a:avLst>
                <a:gd name="adj1" fmla="val 8333"/>
                <a:gd name="adj2" fmla="val 4976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559B5A7-22CB-44F3-8A0E-957B14A334FA}"/>
                </a:ext>
              </a:extLst>
            </p:cNvPr>
            <p:cNvSpPr txBox="1"/>
            <p:nvPr/>
          </p:nvSpPr>
          <p:spPr>
            <a:xfrm>
              <a:off x="8674238" y="2936519"/>
              <a:ext cx="720080" cy="47031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+mj-ea"/>
                  <a:ea typeface="+mj-ea"/>
                </a:rPr>
                <a:t>1K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</p:grpSp>
      <p:sp>
        <p:nvSpPr>
          <p:cNvPr id="57" name="제목 1">
            <a:extLst>
              <a:ext uri="{FF2B5EF4-FFF2-40B4-BE49-F238E27FC236}">
                <a16:creationId xmlns:a16="http://schemas.microsoft.com/office/drawing/2014/main" id="{D9448FF5-9E93-4B87-BF5F-4E280301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주요 용어 및 개념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1DF3408-D6F2-441E-B1C4-3C23F1675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632" y="3091359"/>
            <a:ext cx="826251" cy="104130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6D914CF-E032-409D-8113-C119CB82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406" y="4320572"/>
            <a:ext cx="826251" cy="1041303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98F6AEC-543B-4727-844E-6E022D959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406" y="2065639"/>
            <a:ext cx="826251" cy="104130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2EC057-DCF7-45C0-B8AD-F4D240C246E6}"/>
              </a:ext>
            </a:extLst>
          </p:cNvPr>
          <p:cNvSpPr/>
          <p:nvPr/>
        </p:nvSpPr>
        <p:spPr>
          <a:xfrm>
            <a:off x="992297" y="4961488"/>
            <a:ext cx="2512903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080783-31FC-4AA2-B74B-7BC29F7A9E3F}"/>
              </a:ext>
            </a:extLst>
          </p:cNvPr>
          <p:cNvSpPr/>
          <p:nvPr/>
        </p:nvSpPr>
        <p:spPr>
          <a:xfrm>
            <a:off x="988736" y="4961488"/>
            <a:ext cx="2513388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332483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3D785AF-B91F-4902-AD75-BD222DDCD8E1}"/>
              </a:ext>
            </a:extLst>
          </p:cNvPr>
          <p:cNvGraphicFramePr>
            <a:graphicFrameLocks noGrp="1"/>
          </p:cNvGraphicFramePr>
          <p:nvPr/>
        </p:nvGraphicFramePr>
        <p:xfrm>
          <a:off x="981844" y="1317584"/>
          <a:ext cx="2520280" cy="517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453172587"/>
                    </a:ext>
                  </a:extLst>
                </a:gridCol>
              </a:tblGrid>
              <a:tr h="13681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49380"/>
                  </a:ext>
                </a:extLst>
              </a:tr>
              <a:tr h="18722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0485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64567"/>
                  </a:ext>
                </a:extLst>
              </a:tr>
              <a:tr h="4264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6775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1798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1110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E8E0379-2EA4-454A-98E6-1591D2648FB3}"/>
              </a:ext>
            </a:extLst>
          </p:cNvPr>
          <p:cNvSpPr txBox="1"/>
          <p:nvPr/>
        </p:nvSpPr>
        <p:spPr>
          <a:xfrm>
            <a:off x="1125860" y="2204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EBEEF5"/>
                </a:solidFill>
                <a:latin typeface="+mj-lt"/>
              </a:rPr>
              <a:t>60 (4 x 15)</a:t>
            </a:r>
            <a:endParaRPr lang="ko-KR" altLang="en-US" sz="2000" b="1" dirty="0">
              <a:solidFill>
                <a:srgbClr val="EBEEF5"/>
              </a:solidFill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4A14C-50CE-43DC-B078-DD02D855A766}"/>
              </a:ext>
            </a:extLst>
          </p:cNvPr>
          <p:cNvSpPr/>
          <p:nvPr/>
        </p:nvSpPr>
        <p:spPr>
          <a:xfrm>
            <a:off x="982756" y="2708126"/>
            <a:ext cx="2522444" cy="31586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080783-31FC-4AA2-B74B-7BC29F7A9E3F}"/>
              </a:ext>
            </a:extLst>
          </p:cNvPr>
          <p:cNvSpPr/>
          <p:nvPr/>
        </p:nvSpPr>
        <p:spPr>
          <a:xfrm>
            <a:off x="983559" y="5411484"/>
            <a:ext cx="2518565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2EC057-DCF7-45C0-B8AD-F4D240C246E6}"/>
              </a:ext>
            </a:extLst>
          </p:cNvPr>
          <p:cNvSpPr/>
          <p:nvPr/>
        </p:nvSpPr>
        <p:spPr>
          <a:xfrm>
            <a:off x="978768" y="5414900"/>
            <a:ext cx="2511879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9F3FBA-8E5A-4225-A46A-70685C31B547}"/>
              </a:ext>
            </a:extLst>
          </p:cNvPr>
          <p:cNvGrpSpPr/>
          <p:nvPr/>
        </p:nvGrpSpPr>
        <p:grpSpPr>
          <a:xfrm>
            <a:off x="333772" y="2604180"/>
            <a:ext cx="792088" cy="3176591"/>
            <a:chOff x="333772" y="2604180"/>
            <a:chExt cx="792088" cy="31765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24233C-BECD-4FD5-9B15-C1430C5328BE}"/>
                </a:ext>
              </a:extLst>
            </p:cNvPr>
            <p:cNvSpPr txBox="1"/>
            <p:nvPr/>
          </p:nvSpPr>
          <p:spPr>
            <a:xfrm>
              <a:off x="455403" y="2604180"/>
              <a:ext cx="643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[0]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BC4538-DA1D-4FB1-80B2-00020AC54CF5}"/>
                </a:ext>
              </a:extLst>
            </p:cNvPr>
            <p:cNvSpPr txBox="1"/>
            <p:nvPr/>
          </p:nvSpPr>
          <p:spPr>
            <a:xfrm>
              <a:off x="336238" y="4980079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[13]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D26C84-C219-44DB-A8AF-3F2A103C8203}"/>
                </a:ext>
              </a:extLst>
            </p:cNvPr>
            <p:cNvSpPr txBox="1"/>
            <p:nvPr/>
          </p:nvSpPr>
          <p:spPr>
            <a:xfrm>
              <a:off x="333772" y="4176221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[11]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780129-FB58-466C-AD6F-275E1D263FF2}"/>
                </a:ext>
              </a:extLst>
            </p:cNvPr>
            <p:cNvSpPr txBox="1"/>
            <p:nvPr/>
          </p:nvSpPr>
          <p:spPr>
            <a:xfrm>
              <a:off x="335426" y="4573404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[12]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6E2F36-CACA-4C57-870A-7CF540B06BC1}"/>
                </a:ext>
              </a:extLst>
            </p:cNvPr>
            <p:cNvSpPr txBox="1"/>
            <p:nvPr/>
          </p:nvSpPr>
          <p:spPr>
            <a:xfrm>
              <a:off x="335426" y="5380661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[14]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14CF19-67D1-4C5B-A013-BC93C60F1347}"/>
              </a:ext>
            </a:extLst>
          </p:cNvPr>
          <p:cNvSpPr/>
          <p:nvPr/>
        </p:nvSpPr>
        <p:spPr>
          <a:xfrm>
            <a:off x="361913" y="1466058"/>
            <a:ext cx="563048" cy="39242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92B147D-FFE8-4D88-8468-FBA5656AFA2D}"/>
              </a:ext>
            </a:extLst>
          </p:cNvPr>
          <p:cNvCxnSpPr>
            <a:cxnSpLocks/>
          </p:cNvCxnSpPr>
          <p:nvPr/>
        </p:nvCxnSpPr>
        <p:spPr>
          <a:xfrm flipV="1">
            <a:off x="3505373" y="4508326"/>
            <a:ext cx="1006297" cy="109575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760903-3207-482C-A943-AC9925302ED7}"/>
              </a:ext>
            </a:extLst>
          </p:cNvPr>
          <p:cNvCxnSpPr>
            <a:cxnSpLocks/>
          </p:cNvCxnSpPr>
          <p:nvPr/>
        </p:nvCxnSpPr>
        <p:spPr>
          <a:xfrm flipV="1">
            <a:off x="5464040" y="3572222"/>
            <a:ext cx="761658" cy="53736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ECFD949-88FC-4774-AC9F-2A6C81E5355F}"/>
              </a:ext>
            </a:extLst>
          </p:cNvPr>
          <p:cNvSpPr txBox="1"/>
          <p:nvPr/>
        </p:nvSpPr>
        <p:spPr>
          <a:xfrm>
            <a:off x="9578259" y="1640486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D76CBDD-6BAA-4712-9C19-72623B2DA8E0}"/>
              </a:ext>
            </a:extLst>
          </p:cNvPr>
          <p:cNvCxnSpPr>
            <a:cxnSpLocks/>
          </p:cNvCxnSpPr>
          <p:nvPr/>
        </p:nvCxnSpPr>
        <p:spPr>
          <a:xfrm flipV="1">
            <a:off x="7123667" y="2545636"/>
            <a:ext cx="770945" cy="615297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983799-984C-4F9E-8E6C-B3830D234512}"/>
              </a:ext>
            </a:extLst>
          </p:cNvPr>
          <p:cNvSpPr txBox="1"/>
          <p:nvPr/>
        </p:nvSpPr>
        <p:spPr>
          <a:xfrm>
            <a:off x="9776370" y="2034209"/>
            <a:ext cx="4320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  <a:endParaRPr lang="ko-KR" altLang="en-US" sz="8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11F908A-1E13-45B3-905A-142514AB95F9}"/>
              </a:ext>
            </a:extLst>
          </p:cNvPr>
          <p:cNvCxnSpPr>
            <a:cxnSpLocks/>
          </p:cNvCxnSpPr>
          <p:nvPr/>
        </p:nvCxnSpPr>
        <p:spPr>
          <a:xfrm flipV="1">
            <a:off x="8753868" y="1862227"/>
            <a:ext cx="763841" cy="31390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8400DD-7008-499C-9B99-6CAE97B3971E}"/>
              </a:ext>
            </a:extLst>
          </p:cNvPr>
          <p:cNvCxnSpPr>
            <a:cxnSpLocks/>
          </p:cNvCxnSpPr>
          <p:nvPr/>
        </p:nvCxnSpPr>
        <p:spPr>
          <a:xfrm>
            <a:off x="7145521" y="3943721"/>
            <a:ext cx="714377" cy="60713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6E588C1-31C2-4231-8054-3D5D66EC5033}"/>
              </a:ext>
            </a:extLst>
          </p:cNvPr>
          <p:cNvCxnSpPr>
            <a:cxnSpLocks/>
          </p:cNvCxnSpPr>
          <p:nvPr/>
        </p:nvCxnSpPr>
        <p:spPr>
          <a:xfrm>
            <a:off x="8753868" y="2927110"/>
            <a:ext cx="757330" cy="36345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E8C1937-0CA3-49EF-B988-C589A1F5E59C}"/>
              </a:ext>
            </a:extLst>
          </p:cNvPr>
          <p:cNvSpPr txBox="1"/>
          <p:nvPr/>
        </p:nvSpPr>
        <p:spPr>
          <a:xfrm>
            <a:off x="9578259" y="3083782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7438D37-FDF6-489C-A825-86566623126C}"/>
              </a:ext>
            </a:extLst>
          </p:cNvPr>
          <p:cNvCxnSpPr>
            <a:cxnSpLocks/>
          </p:cNvCxnSpPr>
          <p:nvPr/>
        </p:nvCxnSpPr>
        <p:spPr>
          <a:xfrm>
            <a:off x="5464166" y="4819037"/>
            <a:ext cx="784175" cy="85236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C326A77-E319-491D-B2A2-FB2EBE2733D9}"/>
              </a:ext>
            </a:extLst>
          </p:cNvPr>
          <p:cNvSpPr txBox="1"/>
          <p:nvPr/>
        </p:nvSpPr>
        <p:spPr>
          <a:xfrm>
            <a:off x="6600317" y="4072751"/>
            <a:ext cx="4320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  <a:endParaRPr lang="ko-KR" altLang="en-US" sz="8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BE71F5-7C8C-4849-87AF-C5BEF8E526D1}"/>
              </a:ext>
            </a:extLst>
          </p:cNvPr>
          <p:cNvSpPr txBox="1"/>
          <p:nvPr/>
        </p:nvSpPr>
        <p:spPr>
          <a:xfrm>
            <a:off x="8275328" y="3055759"/>
            <a:ext cx="43204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.</a:t>
            </a:r>
            <a:endParaRPr lang="ko-KR" altLang="en-US" sz="700" b="1" dirty="0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BD89D59C-A2CE-46F0-998E-63E249A4AC7D}"/>
              </a:ext>
            </a:extLst>
          </p:cNvPr>
          <p:cNvGrpSpPr/>
          <p:nvPr/>
        </p:nvGrpSpPr>
        <p:grpSpPr>
          <a:xfrm>
            <a:off x="10400009" y="1840541"/>
            <a:ext cx="806972" cy="1450019"/>
            <a:chOff x="8217226" y="2134528"/>
            <a:chExt cx="1212454" cy="2138005"/>
          </a:xfrm>
        </p:grpSpPr>
        <p:sp>
          <p:nvSpPr>
            <p:cNvPr id="128" name="오른쪽 중괄호 127">
              <a:extLst>
                <a:ext uri="{FF2B5EF4-FFF2-40B4-BE49-F238E27FC236}">
                  <a16:creationId xmlns:a16="http://schemas.microsoft.com/office/drawing/2014/main" id="{E226E3E0-B9AF-4474-81E2-FEC27DDE860C}"/>
                </a:ext>
              </a:extLst>
            </p:cNvPr>
            <p:cNvSpPr/>
            <p:nvPr/>
          </p:nvSpPr>
          <p:spPr>
            <a:xfrm>
              <a:off x="8217226" y="2134528"/>
              <a:ext cx="492372" cy="2138005"/>
            </a:xfrm>
            <a:prstGeom prst="rightBrace">
              <a:avLst>
                <a:gd name="adj1" fmla="val 8333"/>
                <a:gd name="adj2" fmla="val 4976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244BD29-F1CF-4595-AA96-BCD6BAB59BCA}"/>
                </a:ext>
              </a:extLst>
            </p:cNvPr>
            <p:cNvSpPr txBox="1"/>
            <p:nvPr/>
          </p:nvSpPr>
          <p:spPr>
            <a:xfrm>
              <a:off x="8709599" y="2890831"/>
              <a:ext cx="720081" cy="58994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+mj-ea"/>
                  <a:ea typeface="+mj-ea"/>
                </a:rPr>
                <a:t>1K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</p:grpSp>
      <p:sp>
        <p:nvSpPr>
          <p:cNvPr id="76" name="제목 1">
            <a:extLst>
              <a:ext uri="{FF2B5EF4-FFF2-40B4-BE49-F238E27FC236}">
                <a16:creationId xmlns:a16="http://schemas.microsoft.com/office/drawing/2014/main" id="{4E3C0E69-096C-4F1A-BB1B-55D0AF68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주요 용어 및 개념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7C05D9EE-ED99-4C1B-A3B3-556E3680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70" y="5140419"/>
            <a:ext cx="826251" cy="104130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311AF0D2-E6FC-47E3-92ED-F143ACFFE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89" y="3945205"/>
            <a:ext cx="826251" cy="104130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91679119-8F3F-49C9-AAEE-07D68022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83" y="3041417"/>
            <a:ext cx="826251" cy="104130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66A2465-906D-4B59-8107-D4C7888C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91" y="4010177"/>
            <a:ext cx="826251" cy="104130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27D3AE50-69DF-46C3-A385-CDEBAF47E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537" y="2045565"/>
            <a:ext cx="826251" cy="10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9093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3D785AF-B91F-4902-AD75-BD222DDCD8E1}"/>
              </a:ext>
            </a:extLst>
          </p:cNvPr>
          <p:cNvGraphicFramePr>
            <a:graphicFrameLocks noGrp="1"/>
          </p:cNvGraphicFramePr>
          <p:nvPr/>
        </p:nvGraphicFramePr>
        <p:xfrm>
          <a:off x="981844" y="1317584"/>
          <a:ext cx="2520280" cy="517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453172587"/>
                    </a:ext>
                  </a:extLst>
                </a:gridCol>
              </a:tblGrid>
              <a:tr h="13681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49380"/>
                  </a:ext>
                </a:extLst>
              </a:tr>
              <a:tr h="18722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0485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64567"/>
                  </a:ext>
                </a:extLst>
              </a:tr>
              <a:tr h="4264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6775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1798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1110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E8E0379-2EA4-454A-98E6-1591D2648FB3}"/>
              </a:ext>
            </a:extLst>
          </p:cNvPr>
          <p:cNvSpPr txBox="1"/>
          <p:nvPr/>
        </p:nvSpPr>
        <p:spPr>
          <a:xfrm>
            <a:off x="1125860" y="2204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EBEEF5"/>
                </a:solidFill>
                <a:latin typeface="+mj-lt"/>
              </a:rPr>
              <a:t>60 (4 x 15)</a:t>
            </a:r>
            <a:endParaRPr lang="ko-KR" altLang="en-US" sz="2000" b="1" dirty="0">
              <a:solidFill>
                <a:srgbClr val="EBEEF5"/>
              </a:solidFill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4A14C-50CE-43DC-B078-DD02D855A766}"/>
              </a:ext>
            </a:extLst>
          </p:cNvPr>
          <p:cNvSpPr/>
          <p:nvPr/>
        </p:nvSpPr>
        <p:spPr>
          <a:xfrm>
            <a:off x="982756" y="2708126"/>
            <a:ext cx="2522444" cy="31586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080783-31FC-4AA2-B74B-7BC29F7A9E3F}"/>
              </a:ext>
            </a:extLst>
          </p:cNvPr>
          <p:cNvSpPr/>
          <p:nvPr/>
        </p:nvSpPr>
        <p:spPr>
          <a:xfrm>
            <a:off x="983559" y="5411484"/>
            <a:ext cx="2518565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2EC057-DCF7-45C0-B8AD-F4D240C246E6}"/>
              </a:ext>
            </a:extLst>
          </p:cNvPr>
          <p:cNvSpPr/>
          <p:nvPr/>
        </p:nvSpPr>
        <p:spPr>
          <a:xfrm>
            <a:off x="978768" y="5414900"/>
            <a:ext cx="2511879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9F3FBA-8E5A-4225-A46A-70685C31B547}"/>
              </a:ext>
            </a:extLst>
          </p:cNvPr>
          <p:cNvGrpSpPr/>
          <p:nvPr/>
        </p:nvGrpSpPr>
        <p:grpSpPr>
          <a:xfrm>
            <a:off x="333772" y="2604180"/>
            <a:ext cx="792088" cy="3176591"/>
            <a:chOff x="333772" y="2604180"/>
            <a:chExt cx="792088" cy="31765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24233C-BECD-4FD5-9B15-C1430C5328BE}"/>
                </a:ext>
              </a:extLst>
            </p:cNvPr>
            <p:cNvSpPr txBox="1"/>
            <p:nvPr/>
          </p:nvSpPr>
          <p:spPr>
            <a:xfrm>
              <a:off x="455403" y="2604180"/>
              <a:ext cx="643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[0]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BC4538-DA1D-4FB1-80B2-00020AC54CF5}"/>
                </a:ext>
              </a:extLst>
            </p:cNvPr>
            <p:cNvSpPr txBox="1"/>
            <p:nvPr/>
          </p:nvSpPr>
          <p:spPr>
            <a:xfrm>
              <a:off x="336238" y="4980079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[13]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D26C84-C219-44DB-A8AF-3F2A103C8203}"/>
                </a:ext>
              </a:extLst>
            </p:cNvPr>
            <p:cNvSpPr txBox="1"/>
            <p:nvPr/>
          </p:nvSpPr>
          <p:spPr>
            <a:xfrm>
              <a:off x="333772" y="4176221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[11]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780129-FB58-466C-AD6F-275E1D263FF2}"/>
                </a:ext>
              </a:extLst>
            </p:cNvPr>
            <p:cNvSpPr txBox="1"/>
            <p:nvPr/>
          </p:nvSpPr>
          <p:spPr>
            <a:xfrm>
              <a:off x="335426" y="4573404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[12]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6E2F36-CACA-4C57-870A-7CF540B06BC1}"/>
                </a:ext>
              </a:extLst>
            </p:cNvPr>
            <p:cNvSpPr txBox="1"/>
            <p:nvPr/>
          </p:nvSpPr>
          <p:spPr>
            <a:xfrm>
              <a:off x="335426" y="5380661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[14]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14CF19-67D1-4C5B-A013-BC93C60F1347}"/>
              </a:ext>
            </a:extLst>
          </p:cNvPr>
          <p:cNvSpPr/>
          <p:nvPr/>
        </p:nvSpPr>
        <p:spPr>
          <a:xfrm>
            <a:off x="361913" y="1466058"/>
            <a:ext cx="563048" cy="39242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92B147D-FFE8-4D88-8468-FBA5656AFA2D}"/>
              </a:ext>
            </a:extLst>
          </p:cNvPr>
          <p:cNvCxnSpPr>
            <a:cxnSpLocks/>
          </p:cNvCxnSpPr>
          <p:nvPr/>
        </p:nvCxnSpPr>
        <p:spPr>
          <a:xfrm flipV="1">
            <a:off x="3505373" y="4508326"/>
            <a:ext cx="1006297" cy="109575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760903-3207-482C-A943-AC9925302ED7}"/>
              </a:ext>
            </a:extLst>
          </p:cNvPr>
          <p:cNvCxnSpPr>
            <a:cxnSpLocks/>
          </p:cNvCxnSpPr>
          <p:nvPr/>
        </p:nvCxnSpPr>
        <p:spPr>
          <a:xfrm flipV="1">
            <a:off x="5464040" y="3572222"/>
            <a:ext cx="761658" cy="53736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ECFD949-88FC-4774-AC9F-2A6C81E5355F}"/>
              </a:ext>
            </a:extLst>
          </p:cNvPr>
          <p:cNvSpPr txBox="1"/>
          <p:nvPr/>
        </p:nvSpPr>
        <p:spPr>
          <a:xfrm>
            <a:off x="9578259" y="1640486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D76CBDD-6BAA-4712-9C19-72623B2DA8E0}"/>
              </a:ext>
            </a:extLst>
          </p:cNvPr>
          <p:cNvCxnSpPr>
            <a:cxnSpLocks/>
          </p:cNvCxnSpPr>
          <p:nvPr/>
        </p:nvCxnSpPr>
        <p:spPr>
          <a:xfrm flipV="1">
            <a:off x="7123667" y="2545636"/>
            <a:ext cx="770945" cy="615297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983799-984C-4F9E-8E6C-B3830D234512}"/>
              </a:ext>
            </a:extLst>
          </p:cNvPr>
          <p:cNvSpPr txBox="1"/>
          <p:nvPr/>
        </p:nvSpPr>
        <p:spPr>
          <a:xfrm>
            <a:off x="9776370" y="2034209"/>
            <a:ext cx="4320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  <a:endParaRPr lang="ko-KR" altLang="en-US" sz="8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11F908A-1E13-45B3-905A-142514AB95F9}"/>
              </a:ext>
            </a:extLst>
          </p:cNvPr>
          <p:cNvCxnSpPr>
            <a:cxnSpLocks/>
          </p:cNvCxnSpPr>
          <p:nvPr/>
        </p:nvCxnSpPr>
        <p:spPr>
          <a:xfrm flipV="1">
            <a:off x="8753868" y="1862227"/>
            <a:ext cx="763841" cy="31390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8400DD-7008-499C-9B99-6CAE97B3971E}"/>
              </a:ext>
            </a:extLst>
          </p:cNvPr>
          <p:cNvCxnSpPr>
            <a:cxnSpLocks/>
          </p:cNvCxnSpPr>
          <p:nvPr/>
        </p:nvCxnSpPr>
        <p:spPr>
          <a:xfrm>
            <a:off x="7145521" y="3943721"/>
            <a:ext cx="714377" cy="60713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6E588C1-31C2-4231-8054-3D5D66EC5033}"/>
              </a:ext>
            </a:extLst>
          </p:cNvPr>
          <p:cNvCxnSpPr>
            <a:cxnSpLocks/>
          </p:cNvCxnSpPr>
          <p:nvPr/>
        </p:nvCxnSpPr>
        <p:spPr>
          <a:xfrm>
            <a:off x="8753868" y="2927110"/>
            <a:ext cx="757330" cy="36345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E8C1937-0CA3-49EF-B988-C589A1F5E59C}"/>
              </a:ext>
            </a:extLst>
          </p:cNvPr>
          <p:cNvSpPr txBox="1"/>
          <p:nvPr/>
        </p:nvSpPr>
        <p:spPr>
          <a:xfrm>
            <a:off x="9578259" y="3083782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7438D37-FDF6-489C-A825-86566623126C}"/>
              </a:ext>
            </a:extLst>
          </p:cNvPr>
          <p:cNvCxnSpPr>
            <a:cxnSpLocks/>
          </p:cNvCxnSpPr>
          <p:nvPr/>
        </p:nvCxnSpPr>
        <p:spPr>
          <a:xfrm>
            <a:off x="5464166" y="4819037"/>
            <a:ext cx="784175" cy="85236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C326A77-E319-491D-B2A2-FB2EBE2733D9}"/>
              </a:ext>
            </a:extLst>
          </p:cNvPr>
          <p:cNvSpPr txBox="1"/>
          <p:nvPr/>
        </p:nvSpPr>
        <p:spPr>
          <a:xfrm>
            <a:off x="6600317" y="4072751"/>
            <a:ext cx="4320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  <a:endParaRPr lang="ko-KR" altLang="en-US" sz="8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BE71F5-7C8C-4849-87AF-C5BEF8E526D1}"/>
              </a:ext>
            </a:extLst>
          </p:cNvPr>
          <p:cNvSpPr txBox="1"/>
          <p:nvPr/>
        </p:nvSpPr>
        <p:spPr>
          <a:xfrm>
            <a:off x="8275328" y="3055759"/>
            <a:ext cx="43204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.</a:t>
            </a:r>
            <a:endParaRPr lang="ko-KR" altLang="en-US" sz="700" b="1" dirty="0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BD89D59C-A2CE-46F0-998E-63E249A4AC7D}"/>
              </a:ext>
            </a:extLst>
          </p:cNvPr>
          <p:cNvGrpSpPr/>
          <p:nvPr/>
        </p:nvGrpSpPr>
        <p:grpSpPr>
          <a:xfrm>
            <a:off x="10400009" y="1840541"/>
            <a:ext cx="806972" cy="1450019"/>
            <a:chOff x="8217226" y="2134528"/>
            <a:chExt cx="1212454" cy="2138005"/>
          </a:xfrm>
        </p:grpSpPr>
        <p:sp>
          <p:nvSpPr>
            <p:cNvPr id="128" name="오른쪽 중괄호 127">
              <a:extLst>
                <a:ext uri="{FF2B5EF4-FFF2-40B4-BE49-F238E27FC236}">
                  <a16:creationId xmlns:a16="http://schemas.microsoft.com/office/drawing/2014/main" id="{E226E3E0-B9AF-4474-81E2-FEC27DDE860C}"/>
                </a:ext>
              </a:extLst>
            </p:cNvPr>
            <p:cNvSpPr/>
            <p:nvPr/>
          </p:nvSpPr>
          <p:spPr>
            <a:xfrm>
              <a:off x="8217226" y="2134528"/>
              <a:ext cx="492372" cy="2138005"/>
            </a:xfrm>
            <a:prstGeom prst="rightBrace">
              <a:avLst>
                <a:gd name="adj1" fmla="val 8333"/>
                <a:gd name="adj2" fmla="val 4976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244BD29-F1CF-4595-AA96-BCD6BAB59BCA}"/>
                </a:ext>
              </a:extLst>
            </p:cNvPr>
            <p:cNvSpPr txBox="1"/>
            <p:nvPr/>
          </p:nvSpPr>
          <p:spPr>
            <a:xfrm>
              <a:off x="8709599" y="2890831"/>
              <a:ext cx="720081" cy="58994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+mj-ea"/>
                  <a:ea typeface="+mj-ea"/>
                </a:rPr>
                <a:t>1K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</p:grpSp>
      <p:sp>
        <p:nvSpPr>
          <p:cNvPr id="76" name="제목 1">
            <a:extLst>
              <a:ext uri="{FF2B5EF4-FFF2-40B4-BE49-F238E27FC236}">
                <a16:creationId xmlns:a16="http://schemas.microsoft.com/office/drawing/2014/main" id="{4E3C0E69-096C-4F1A-BB1B-55D0AF68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주요 용어 및 개념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7C05D9EE-ED99-4C1B-A3B3-556E3680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70" y="5140419"/>
            <a:ext cx="826251" cy="104130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311AF0D2-E6FC-47E3-92ED-F143ACFFE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89" y="3945205"/>
            <a:ext cx="826251" cy="104130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91679119-8F3F-49C9-AAEE-07D68022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83" y="3041417"/>
            <a:ext cx="826251" cy="104130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66A2465-906D-4B59-8107-D4C7888C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91" y="4010177"/>
            <a:ext cx="826251" cy="104130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27D3AE50-69DF-46C3-A385-CDEBAF47E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537" y="2045565"/>
            <a:ext cx="826251" cy="10413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6A4C889-0022-41D8-94A0-02CFDFB51D13}"/>
              </a:ext>
            </a:extLst>
          </p:cNvPr>
          <p:cNvSpPr txBox="1"/>
          <p:nvPr/>
        </p:nvSpPr>
        <p:spPr>
          <a:xfrm>
            <a:off x="7940537" y="1227533"/>
            <a:ext cx="720080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lt"/>
                <a:ea typeface="+mj-ea"/>
              </a:rPr>
              <a:t>4M</a:t>
            </a:r>
            <a:endParaRPr lang="ko-KR" altLang="en-US" sz="2000" b="1" dirty="0">
              <a:latin typeface="+mn-lt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0D508A-C2AD-4F8A-AD3B-7082BA78D4B9}"/>
              </a:ext>
            </a:extLst>
          </p:cNvPr>
          <p:cNvSpPr txBox="1"/>
          <p:nvPr/>
        </p:nvSpPr>
        <p:spPr>
          <a:xfrm>
            <a:off x="6372355" y="1227533"/>
            <a:ext cx="720080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lt"/>
                <a:ea typeface="+mj-ea"/>
              </a:rPr>
              <a:t>4G</a:t>
            </a:r>
            <a:endParaRPr lang="ko-KR" altLang="en-US" sz="2000" b="1" dirty="0">
              <a:latin typeface="+mn-lt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2E6F86-9C0C-42F5-B5FE-50CC8E98958C}"/>
              </a:ext>
            </a:extLst>
          </p:cNvPr>
          <p:cNvSpPr txBox="1"/>
          <p:nvPr/>
        </p:nvSpPr>
        <p:spPr>
          <a:xfrm>
            <a:off x="4696774" y="1221298"/>
            <a:ext cx="720080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lt"/>
                <a:ea typeface="+mj-ea"/>
              </a:rPr>
              <a:t>4T</a:t>
            </a:r>
            <a:endParaRPr lang="ko-KR" altLang="en-US" sz="2000" b="1" dirty="0">
              <a:latin typeface="+mn-lt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A433A4-9B57-7740-8EA9-2CFC6491056C}"/>
              </a:ext>
            </a:extLst>
          </p:cNvPr>
          <p:cNvSpPr/>
          <p:nvPr/>
        </p:nvSpPr>
        <p:spPr>
          <a:xfrm>
            <a:off x="7750596" y="1221298"/>
            <a:ext cx="1224136" cy="1990884"/>
          </a:xfrm>
          <a:prstGeom prst="rect">
            <a:avLst/>
          </a:prstGeom>
          <a:noFill/>
          <a:ln w="25400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380031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3D785AF-B91F-4902-AD75-BD222DDCD8E1}"/>
              </a:ext>
            </a:extLst>
          </p:cNvPr>
          <p:cNvGraphicFramePr>
            <a:graphicFrameLocks noGrp="1"/>
          </p:cNvGraphicFramePr>
          <p:nvPr/>
        </p:nvGraphicFramePr>
        <p:xfrm>
          <a:off x="981844" y="1317584"/>
          <a:ext cx="2520280" cy="517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453172587"/>
                    </a:ext>
                  </a:extLst>
                </a:gridCol>
              </a:tblGrid>
              <a:tr h="13681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49380"/>
                  </a:ext>
                </a:extLst>
              </a:tr>
              <a:tr h="18722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0485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64567"/>
                  </a:ext>
                </a:extLst>
              </a:tr>
              <a:tr h="4264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6775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1798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1110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E8E0379-2EA4-454A-98E6-1591D2648FB3}"/>
              </a:ext>
            </a:extLst>
          </p:cNvPr>
          <p:cNvSpPr txBox="1"/>
          <p:nvPr/>
        </p:nvSpPr>
        <p:spPr>
          <a:xfrm>
            <a:off x="1125860" y="2204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EBEEF5"/>
                </a:solidFill>
                <a:latin typeface="+mj-lt"/>
              </a:rPr>
              <a:t>60 (4 x 15)</a:t>
            </a:r>
            <a:endParaRPr lang="ko-KR" altLang="en-US" sz="2000" b="1" dirty="0">
              <a:solidFill>
                <a:srgbClr val="EBEEF5"/>
              </a:solidFill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4A14C-50CE-43DC-B078-DD02D855A766}"/>
              </a:ext>
            </a:extLst>
          </p:cNvPr>
          <p:cNvSpPr/>
          <p:nvPr/>
        </p:nvSpPr>
        <p:spPr>
          <a:xfrm>
            <a:off x="982756" y="2708126"/>
            <a:ext cx="2522444" cy="31586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080783-31FC-4AA2-B74B-7BC29F7A9E3F}"/>
              </a:ext>
            </a:extLst>
          </p:cNvPr>
          <p:cNvSpPr/>
          <p:nvPr/>
        </p:nvSpPr>
        <p:spPr>
          <a:xfrm>
            <a:off x="983559" y="5411484"/>
            <a:ext cx="2518565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2EC057-DCF7-45C0-B8AD-F4D240C246E6}"/>
              </a:ext>
            </a:extLst>
          </p:cNvPr>
          <p:cNvSpPr/>
          <p:nvPr/>
        </p:nvSpPr>
        <p:spPr>
          <a:xfrm>
            <a:off x="978768" y="5414900"/>
            <a:ext cx="2511879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9F3FBA-8E5A-4225-A46A-70685C31B547}"/>
              </a:ext>
            </a:extLst>
          </p:cNvPr>
          <p:cNvGrpSpPr/>
          <p:nvPr/>
        </p:nvGrpSpPr>
        <p:grpSpPr>
          <a:xfrm>
            <a:off x="333772" y="2604180"/>
            <a:ext cx="792088" cy="3176591"/>
            <a:chOff x="333772" y="2604180"/>
            <a:chExt cx="792088" cy="31765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24233C-BECD-4FD5-9B15-C1430C5328BE}"/>
                </a:ext>
              </a:extLst>
            </p:cNvPr>
            <p:cNvSpPr txBox="1"/>
            <p:nvPr/>
          </p:nvSpPr>
          <p:spPr>
            <a:xfrm>
              <a:off x="455403" y="2604180"/>
              <a:ext cx="643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[0]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BC4538-DA1D-4FB1-80B2-00020AC54CF5}"/>
                </a:ext>
              </a:extLst>
            </p:cNvPr>
            <p:cNvSpPr txBox="1"/>
            <p:nvPr/>
          </p:nvSpPr>
          <p:spPr>
            <a:xfrm>
              <a:off x="336238" y="4980079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[13]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D26C84-C219-44DB-A8AF-3F2A103C8203}"/>
                </a:ext>
              </a:extLst>
            </p:cNvPr>
            <p:cNvSpPr txBox="1"/>
            <p:nvPr/>
          </p:nvSpPr>
          <p:spPr>
            <a:xfrm>
              <a:off x="333772" y="4176221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[11]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780129-FB58-466C-AD6F-275E1D263FF2}"/>
                </a:ext>
              </a:extLst>
            </p:cNvPr>
            <p:cNvSpPr txBox="1"/>
            <p:nvPr/>
          </p:nvSpPr>
          <p:spPr>
            <a:xfrm>
              <a:off x="335426" y="4573404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[12]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6E2F36-CACA-4C57-870A-7CF540B06BC1}"/>
                </a:ext>
              </a:extLst>
            </p:cNvPr>
            <p:cNvSpPr txBox="1"/>
            <p:nvPr/>
          </p:nvSpPr>
          <p:spPr>
            <a:xfrm>
              <a:off x="335426" y="5380661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[14]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14CF19-67D1-4C5B-A013-BC93C60F1347}"/>
              </a:ext>
            </a:extLst>
          </p:cNvPr>
          <p:cNvSpPr/>
          <p:nvPr/>
        </p:nvSpPr>
        <p:spPr>
          <a:xfrm>
            <a:off x="361913" y="1466058"/>
            <a:ext cx="563048" cy="39242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92B147D-FFE8-4D88-8468-FBA5656AFA2D}"/>
              </a:ext>
            </a:extLst>
          </p:cNvPr>
          <p:cNvCxnSpPr>
            <a:cxnSpLocks/>
          </p:cNvCxnSpPr>
          <p:nvPr/>
        </p:nvCxnSpPr>
        <p:spPr>
          <a:xfrm flipV="1">
            <a:off x="3505373" y="4508326"/>
            <a:ext cx="1006297" cy="109575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760903-3207-482C-A943-AC9925302ED7}"/>
              </a:ext>
            </a:extLst>
          </p:cNvPr>
          <p:cNvCxnSpPr>
            <a:cxnSpLocks/>
          </p:cNvCxnSpPr>
          <p:nvPr/>
        </p:nvCxnSpPr>
        <p:spPr>
          <a:xfrm flipV="1">
            <a:off x="5464040" y="3572222"/>
            <a:ext cx="761658" cy="53736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ECFD949-88FC-4774-AC9F-2A6C81E5355F}"/>
              </a:ext>
            </a:extLst>
          </p:cNvPr>
          <p:cNvSpPr txBox="1"/>
          <p:nvPr/>
        </p:nvSpPr>
        <p:spPr>
          <a:xfrm>
            <a:off x="9578259" y="1640486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D76CBDD-6BAA-4712-9C19-72623B2DA8E0}"/>
              </a:ext>
            </a:extLst>
          </p:cNvPr>
          <p:cNvCxnSpPr>
            <a:cxnSpLocks/>
          </p:cNvCxnSpPr>
          <p:nvPr/>
        </p:nvCxnSpPr>
        <p:spPr>
          <a:xfrm flipV="1">
            <a:off x="7123667" y="2545636"/>
            <a:ext cx="770945" cy="615297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983799-984C-4F9E-8E6C-B3830D234512}"/>
              </a:ext>
            </a:extLst>
          </p:cNvPr>
          <p:cNvSpPr txBox="1"/>
          <p:nvPr/>
        </p:nvSpPr>
        <p:spPr>
          <a:xfrm>
            <a:off x="9776370" y="2034209"/>
            <a:ext cx="4320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  <a:endParaRPr lang="ko-KR" altLang="en-US" sz="8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11F908A-1E13-45B3-905A-142514AB95F9}"/>
              </a:ext>
            </a:extLst>
          </p:cNvPr>
          <p:cNvCxnSpPr>
            <a:cxnSpLocks/>
          </p:cNvCxnSpPr>
          <p:nvPr/>
        </p:nvCxnSpPr>
        <p:spPr>
          <a:xfrm flipV="1">
            <a:off x="8753868" y="1862227"/>
            <a:ext cx="763841" cy="31390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8400DD-7008-499C-9B99-6CAE97B3971E}"/>
              </a:ext>
            </a:extLst>
          </p:cNvPr>
          <p:cNvCxnSpPr>
            <a:cxnSpLocks/>
          </p:cNvCxnSpPr>
          <p:nvPr/>
        </p:nvCxnSpPr>
        <p:spPr>
          <a:xfrm>
            <a:off x="7145521" y="3943721"/>
            <a:ext cx="714377" cy="60713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6E588C1-31C2-4231-8054-3D5D66EC5033}"/>
              </a:ext>
            </a:extLst>
          </p:cNvPr>
          <p:cNvCxnSpPr>
            <a:cxnSpLocks/>
          </p:cNvCxnSpPr>
          <p:nvPr/>
        </p:nvCxnSpPr>
        <p:spPr>
          <a:xfrm>
            <a:off x="8753868" y="2927110"/>
            <a:ext cx="757330" cy="36345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E8C1937-0CA3-49EF-B988-C589A1F5E59C}"/>
              </a:ext>
            </a:extLst>
          </p:cNvPr>
          <p:cNvSpPr txBox="1"/>
          <p:nvPr/>
        </p:nvSpPr>
        <p:spPr>
          <a:xfrm>
            <a:off x="9578259" y="3083782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7438D37-FDF6-489C-A825-86566623126C}"/>
              </a:ext>
            </a:extLst>
          </p:cNvPr>
          <p:cNvCxnSpPr>
            <a:cxnSpLocks/>
          </p:cNvCxnSpPr>
          <p:nvPr/>
        </p:nvCxnSpPr>
        <p:spPr>
          <a:xfrm>
            <a:off x="5464166" y="4819037"/>
            <a:ext cx="784175" cy="85236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C326A77-E319-491D-B2A2-FB2EBE2733D9}"/>
              </a:ext>
            </a:extLst>
          </p:cNvPr>
          <p:cNvSpPr txBox="1"/>
          <p:nvPr/>
        </p:nvSpPr>
        <p:spPr>
          <a:xfrm>
            <a:off x="6600317" y="4072751"/>
            <a:ext cx="4320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  <a:endParaRPr lang="ko-KR" altLang="en-US" sz="8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BE71F5-7C8C-4849-87AF-C5BEF8E526D1}"/>
              </a:ext>
            </a:extLst>
          </p:cNvPr>
          <p:cNvSpPr txBox="1"/>
          <p:nvPr/>
        </p:nvSpPr>
        <p:spPr>
          <a:xfrm>
            <a:off x="8275328" y="3055759"/>
            <a:ext cx="43204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.</a:t>
            </a:r>
            <a:endParaRPr lang="ko-KR" altLang="en-US" sz="700" b="1" dirty="0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BD89D59C-A2CE-46F0-998E-63E249A4AC7D}"/>
              </a:ext>
            </a:extLst>
          </p:cNvPr>
          <p:cNvGrpSpPr/>
          <p:nvPr/>
        </p:nvGrpSpPr>
        <p:grpSpPr>
          <a:xfrm>
            <a:off x="10400009" y="1840541"/>
            <a:ext cx="806972" cy="1450019"/>
            <a:chOff x="8217226" y="2134528"/>
            <a:chExt cx="1212454" cy="2138005"/>
          </a:xfrm>
        </p:grpSpPr>
        <p:sp>
          <p:nvSpPr>
            <p:cNvPr id="128" name="오른쪽 중괄호 127">
              <a:extLst>
                <a:ext uri="{FF2B5EF4-FFF2-40B4-BE49-F238E27FC236}">
                  <a16:creationId xmlns:a16="http://schemas.microsoft.com/office/drawing/2014/main" id="{E226E3E0-B9AF-4474-81E2-FEC27DDE860C}"/>
                </a:ext>
              </a:extLst>
            </p:cNvPr>
            <p:cNvSpPr/>
            <p:nvPr/>
          </p:nvSpPr>
          <p:spPr>
            <a:xfrm>
              <a:off x="8217226" y="2134528"/>
              <a:ext cx="492372" cy="2138005"/>
            </a:xfrm>
            <a:prstGeom prst="rightBrace">
              <a:avLst>
                <a:gd name="adj1" fmla="val 8333"/>
                <a:gd name="adj2" fmla="val 4976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244BD29-F1CF-4595-AA96-BCD6BAB59BCA}"/>
                </a:ext>
              </a:extLst>
            </p:cNvPr>
            <p:cNvSpPr txBox="1"/>
            <p:nvPr/>
          </p:nvSpPr>
          <p:spPr>
            <a:xfrm>
              <a:off x="8709599" y="2890831"/>
              <a:ext cx="720081" cy="58994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+mj-ea"/>
                  <a:ea typeface="+mj-ea"/>
                </a:rPr>
                <a:t>1K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</p:grpSp>
      <p:sp>
        <p:nvSpPr>
          <p:cNvPr id="76" name="제목 1">
            <a:extLst>
              <a:ext uri="{FF2B5EF4-FFF2-40B4-BE49-F238E27FC236}">
                <a16:creationId xmlns:a16="http://schemas.microsoft.com/office/drawing/2014/main" id="{4E3C0E69-096C-4F1A-BB1B-55D0AF68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주요 용어 및 개념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7C05D9EE-ED99-4C1B-A3B3-556E3680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70" y="5140419"/>
            <a:ext cx="826251" cy="104130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311AF0D2-E6FC-47E3-92ED-F143ACFFE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89" y="3945205"/>
            <a:ext cx="826251" cy="104130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91679119-8F3F-49C9-AAEE-07D68022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83" y="3041417"/>
            <a:ext cx="826251" cy="104130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66A2465-906D-4B59-8107-D4C7888C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91" y="4010177"/>
            <a:ext cx="826251" cy="104130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27D3AE50-69DF-46C3-A385-CDEBAF47E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537" y="2045565"/>
            <a:ext cx="826251" cy="10413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6A4C889-0022-41D8-94A0-02CFDFB51D13}"/>
              </a:ext>
            </a:extLst>
          </p:cNvPr>
          <p:cNvSpPr txBox="1"/>
          <p:nvPr/>
        </p:nvSpPr>
        <p:spPr>
          <a:xfrm>
            <a:off x="7940537" y="1227533"/>
            <a:ext cx="720080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lt"/>
                <a:ea typeface="+mj-ea"/>
              </a:rPr>
              <a:t>4M</a:t>
            </a:r>
            <a:endParaRPr lang="ko-KR" altLang="en-US" sz="2000" b="1" dirty="0">
              <a:latin typeface="+mn-lt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0D508A-C2AD-4F8A-AD3B-7082BA78D4B9}"/>
              </a:ext>
            </a:extLst>
          </p:cNvPr>
          <p:cNvSpPr txBox="1"/>
          <p:nvPr/>
        </p:nvSpPr>
        <p:spPr>
          <a:xfrm>
            <a:off x="6372355" y="1227533"/>
            <a:ext cx="720080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lt"/>
                <a:ea typeface="+mj-ea"/>
              </a:rPr>
              <a:t>4G</a:t>
            </a:r>
            <a:endParaRPr lang="ko-KR" altLang="en-US" sz="2000" b="1" dirty="0">
              <a:latin typeface="+mn-lt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2E6F86-9C0C-42F5-B5FE-50CC8E98958C}"/>
              </a:ext>
            </a:extLst>
          </p:cNvPr>
          <p:cNvSpPr txBox="1"/>
          <p:nvPr/>
        </p:nvSpPr>
        <p:spPr>
          <a:xfrm>
            <a:off x="4696774" y="1221298"/>
            <a:ext cx="720080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lt"/>
                <a:ea typeface="+mj-ea"/>
              </a:rPr>
              <a:t>4T</a:t>
            </a:r>
            <a:endParaRPr lang="ko-KR" altLang="en-US" sz="2000" b="1" dirty="0">
              <a:latin typeface="+mn-lt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A433A4-9B57-7740-8EA9-2CFC6491056C}"/>
              </a:ext>
            </a:extLst>
          </p:cNvPr>
          <p:cNvSpPr/>
          <p:nvPr/>
        </p:nvSpPr>
        <p:spPr>
          <a:xfrm>
            <a:off x="6130883" y="1221298"/>
            <a:ext cx="1224136" cy="2998996"/>
          </a:xfrm>
          <a:prstGeom prst="rect">
            <a:avLst/>
          </a:prstGeom>
          <a:noFill/>
          <a:ln w="25400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404784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3D785AF-B91F-4902-AD75-BD222DDCD8E1}"/>
              </a:ext>
            </a:extLst>
          </p:cNvPr>
          <p:cNvGraphicFramePr>
            <a:graphicFrameLocks noGrp="1"/>
          </p:cNvGraphicFramePr>
          <p:nvPr/>
        </p:nvGraphicFramePr>
        <p:xfrm>
          <a:off x="981844" y="1317584"/>
          <a:ext cx="2520280" cy="517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1453172587"/>
                    </a:ext>
                  </a:extLst>
                </a:gridCol>
              </a:tblGrid>
              <a:tr h="13681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949380"/>
                  </a:ext>
                </a:extLst>
              </a:tr>
              <a:tr h="1872208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accent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0485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64567"/>
                  </a:ext>
                </a:extLst>
              </a:tr>
              <a:tr h="42645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6775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81798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1110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E8E0379-2EA4-454A-98E6-1591D2648FB3}"/>
              </a:ext>
            </a:extLst>
          </p:cNvPr>
          <p:cNvSpPr txBox="1"/>
          <p:nvPr/>
        </p:nvSpPr>
        <p:spPr>
          <a:xfrm>
            <a:off x="1125860" y="220407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EBEEF5"/>
                </a:solidFill>
                <a:latin typeface="+mj-lt"/>
              </a:rPr>
              <a:t>60 (4 x 15)</a:t>
            </a:r>
            <a:endParaRPr lang="ko-KR" altLang="en-US" sz="2000" b="1" dirty="0">
              <a:solidFill>
                <a:srgbClr val="EBEEF5"/>
              </a:solidFill>
              <a:latin typeface="+mj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D4A14C-50CE-43DC-B078-DD02D855A766}"/>
              </a:ext>
            </a:extLst>
          </p:cNvPr>
          <p:cNvSpPr/>
          <p:nvPr/>
        </p:nvSpPr>
        <p:spPr>
          <a:xfrm>
            <a:off x="982756" y="2708126"/>
            <a:ext cx="2522444" cy="31586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080783-31FC-4AA2-B74B-7BC29F7A9E3F}"/>
              </a:ext>
            </a:extLst>
          </p:cNvPr>
          <p:cNvSpPr/>
          <p:nvPr/>
        </p:nvSpPr>
        <p:spPr>
          <a:xfrm>
            <a:off x="983559" y="5411484"/>
            <a:ext cx="2518565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2EC057-DCF7-45C0-B8AD-F4D240C246E6}"/>
              </a:ext>
            </a:extLst>
          </p:cNvPr>
          <p:cNvSpPr/>
          <p:nvPr/>
        </p:nvSpPr>
        <p:spPr>
          <a:xfrm>
            <a:off x="978768" y="5414900"/>
            <a:ext cx="2511879" cy="45316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9F3FBA-8E5A-4225-A46A-70685C31B547}"/>
              </a:ext>
            </a:extLst>
          </p:cNvPr>
          <p:cNvGrpSpPr/>
          <p:nvPr/>
        </p:nvGrpSpPr>
        <p:grpSpPr>
          <a:xfrm>
            <a:off x="333772" y="2604180"/>
            <a:ext cx="792088" cy="3176591"/>
            <a:chOff x="333772" y="2604180"/>
            <a:chExt cx="792088" cy="31765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24233C-BECD-4FD5-9B15-C1430C5328BE}"/>
                </a:ext>
              </a:extLst>
            </p:cNvPr>
            <p:cNvSpPr txBox="1"/>
            <p:nvPr/>
          </p:nvSpPr>
          <p:spPr>
            <a:xfrm>
              <a:off x="455403" y="2604180"/>
              <a:ext cx="643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[0]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BC4538-DA1D-4FB1-80B2-00020AC54CF5}"/>
                </a:ext>
              </a:extLst>
            </p:cNvPr>
            <p:cNvSpPr txBox="1"/>
            <p:nvPr/>
          </p:nvSpPr>
          <p:spPr>
            <a:xfrm>
              <a:off x="336238" y="4980079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[13]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D26C84-C219-44DB-A8AF-3F2A103C8203}"/>
                </a:ext>
              </a:extLst>
            </p:cNvPr>
            <p:cNvSpPr txBox="1"/>
            <p:nvPr/>
          </p:nvSpPr>
          <p:spPr>
            <a:xfrm>
              <a:off x="333772" y="4176221"/>
              <a:ext cx="792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[11]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780129-FB58-466C-AD6F-275E1D263FF2}"/>
                </a:ext>
              </a:extLst>
            </p:cNvPr>
            <p:cNvSpPr txBox="1"/>
            <p:nvPr/>
          </p:nvSpPr>
          <p:spPr>
            <a:xfrm>
              <a:off x="335426" y="4573404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[12]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6E2F36-CACA-4C57-870A-7CF540B06BC1}"/>
                </a:ext>
              </a:extLst>
            </p:cNvPr>
            <p:cNvSpPr txBox="1"/>
            <p:nvPr/>
          </p:nvSpPr>
          <p:spPr>
            <a:xfrm>
              <a:off x="335426" y="5380661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>
                      <a:lumMod val="75000"/>
                    </a:schemeClr>
                  </a:solidFill>
                  <a:latin typeface="+mj-lt"/>
                </a:rPr>
                <a:t>[14]</a:t>
              </a:r>
              <a:endParaRPr lang="ko-KR" alt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14CF19-67D1-4C5B-A013-BC93C60F1347}"/>
              </a:ext>
            </a:extLst>
          </p:cNvPr>
          <p:cNvSpPr/>
          <p:nvPr/>
        </p:nvSpPr>
        <p:spPr>
          <a:xfrm>
            <a:off x="361913" y="1466058"/>
            <a:ext cx="563048" cy="39242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92B147D-FFE8-4D88-8468-FBA5656AFA2D}"/>
              </a:ext>
            </a:extLst>
          </p:cNvPr>
          <p:cNvCxnSpPr>
            <a:cxnSpLocks/>
          </p:cNvCxnSpPr>
          <p:nvPr/>
        </p:nvCxnSpPr>
        <p:spPr>
          <a:xfrm flipV="1">
            <a:off x="3505373" y="4508326"/>
            <a:ext cx="1006297" cy="109575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760903-3207-482C-A943-AC9925302ED7}"/>
              </a:ext>
            </a:extLst>
          </p:cNvPr>
          <p:cNvCxnSpPr>
            <a:cxnSpLocks/>
          </p:cNvCxnSpPr>
          <p:nvPr/>
        </p:nvCxnSpPr>
        <p:spPr>
          <a:xfrm flipV="1">
            <a:off x="5464040" y="3572222"/>
            <a:ext cx="761658" cy="53736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ECFD949-88FC-4774-AC9F-2A6C81E5355F}"/>
              </a:ext>
            </a:extLst>
          </p:cNvPr>
          <p:cNvSpPr txBox="1"/>
          <p:nvPr/>
        </p:nvSpPr>
        <p:spPr>
          <a:xfrm>
            <a:off x="9578259" y="1640486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D76CBDD-6BAA-4712-9C19-72623B2DA8E0}"/>
              </a:ext>
            </a:extLst>
          </p:cNvPr>
          <p:cNvCxnSpPr>
            <a:cxnSpLocks/>
          </p:cNvCxnSpPr>
          <p:nvPr/>
        </p:nvCxnSpPr>
        <p:spPr>
          <a:xfrm flipV="1">
            <a:off x="7123667" y="2545636"/>
            <a:ext cx="770945" cy="615297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983799-984C-4F9E-8E6C-B3830D234512}"/>
              </a:ext>
            </a:extLst>
          </p:cNvPr>
          <p:cNvSpPr txBox="1"/>
          <p:nvPr/>
        </p:nvSpPr>
        <p:spPr>
          <a:xfrm>
            <a:off x="9776370" y="2034209"/>
            <a:ext cx="4320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  <a:endParaRPr lang="ko-KR" altLang="en-US" sz="800" b="1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11F908A-1E13-45B3-905A-142514AB95F9}"/>
              </a:ext>
            </a:extLst>
          </p:cNvPr>
          <p:cNvCxnSpPr>
            <a:cxnSpLocks/>
          </p:cNvCxnSpPr>
          <p:nvPr/>
        </p:nvCxnSpPr>
        <p:spPr>
          <a:xfrm flipV="1">
            <a:off x="8753868" y="1862227"/>
            <a:ext cx="763841" cy="31390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48400DD-7008-499C-9B99-6CAE97B3971E}"/>
              </a:ext>
            </a:extLst>
          </p:cNvPr>
          <p:cNvCxnSpPr>
            <a:cxnSpLocks/>
          </p:cNvCxnSpPr>
          <p:nvPr/>
        </p:nvCxnSpPr>
        <p:spPr>
          <a:xfrm>
            <a:off x="7145521" y="3943721"/>
            <a:ext cx="714377" cy="607139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6E588C1-31C2-4231-8054-3D5D66EC5033}"/>
              </a:ext>
            </a:extLst>
          </p:cNvPr>
          <p:cNvCxnSpPr>
            <a:cxnSpLocks/>
          </p:cNvCxnSpPr>
          <p:nvPr/>
        </p:nvCxnSpPr>
        <p:spPr>
          <a:xfrm>
            <a:off x="8753868" y="2927110"/>
            <a:ext cx="757330" cy="36345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E8C1937-0CA3-49EF-B988-C589A1F5E59C}"/>
              </a:ext>
            </a:extLst>
          </p:cNvPr>
          <p:cNvSpPr txBox="1"/>
          <p:nvPr/>
        </p:nvSpPr>
        <p:spPr>
          <a:xfrm>
            <a:off x="9578259" y="3083782"/>
            <a:ext cx="720080" cy="400110"/>
          </a:xfrm>
          <a:prstGeom prst="rect">
            <a:avLst/>
          </a:prstGeom>
          <a:solidFill>
            <a:srgbClr val="8FAADC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ea"/>
                <a:ea typeface="+mj-ea"/>
              </a:rPr>
              <a:t>4K</a:t>
            </a:r>
            <a:endParaRPr lang="ko-KR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7438D37-FDF6-489C-A825-86566623126C}"/>
              </a:ext>
            </a:extLst>
          </p:cNvPr>
          <p:cNvCxnSpPr>
            <a:cxnSpLocks/>
          </p:cNvCxnSpPr>
          <p:nvPr/>
        </p:nvCxnSpPr>
        <p:spPr>
          <a:xfrm>
            <a:off x="5464166" y="4819037"/>
            <a:ext cx="784175" cy="85236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EC326A77-E319-491D-B2A2-FB2EBE2733D9}"/>
              </a:ext>
            </a:extLst>
          </p:cNvPr>
          <p:cNvSpPr txBox="1"/>
          <p:nvPr/>
        </p:nvSpPr>
        <p:spPr>
          <a:xfrm>
            <a:off x="6600317" y="4072751"/>
            <a:ext cx="4320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</a:p>
          <a:p>
            <a:r>
              <a:rPr lang="en-US" altLang="ko-KR" sz="1600" b="1" dirty="0"/>
              <a:t>.</a:t>
            </a:r>
            <a:endParaRPr lang="ko-KR" altLang="en-US" sz="8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BE71F5-7C8C-4849-87AF-C5BEF8E526D1}"/>
              </a:ext>
            </a:extLst>
          </p:cNvPr>
          <p:cNvSpPr txBox="1"/>
          <p:nvPr/>
        </p:nvSpPr>
        <p:spPr>
          <a:xfrm>
            <a:off x="8275328" y="3055759"/>
            <a:ext cx="43204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.</a:t>
            </a:r>
            <a:endParaRPr lang="ko-KR" altLang="en-US" sz="700" b="1" dirty="0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BD89D59C-A2CE-46F0-998E-63E249A4AC7D}"/>
              </a:ext>
            </a:extLst>
          </p:cNvPr>
          <p:cNvGrpSpPr/>
          <p:nvPr/>
        </p:nvGrpSpPr>
        <p:grpSpPr>
          <a:xfrm>
            <a:off x="10400009" y="1840541"/>
            <a:ext cx="806972" cy="1450019"/>
            <a:chOff x="8217226" y="2134528"/>
            <a:chExt cx="1212454" cy="2138005"/>
          </a:xfrm>
        </p:grpSpPr>
        <p:sp>
          <p:nvSpPr>
            <p:cNvPr id="128" name="오른쪽 중괄호 127">
              <a:extLst>
                <a:ext uri="{FF2B5EF4-FFF2-40B4-BE49-F238E27FC236}">
                  <a16:creationId xmlns:a16="http://schemas.microsoft.com/office/drawing/2014/main" id="{E226E3E0-B9AF-4474-81E2-FEC27DDE860C}"/>
                </a:ext>
              </a:extLst>
            </p:cNvPr>
            <p:cNvSpPr/>
            <p:nvPr/>
          </p:nvSpPr>
          <p:spPr>
            <a:xfrm>
              <a:off x="8217226" y="2134528"/>
              <a:ext cx="492372" cy="2138005"/>
            </a:xfrm>
            <a:prstGeom prst="rightBrace">
              <a:avLst>
                <a:gd name="adj1" fmla="val 8333"/>
                <a:gd name="adj2" fmla="val 4976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244BD29-F1CF-4595-AA96-BCD6BAB59BCA}"/>
                </a:ext>
              </a:extLst>
            </p:cNvPr>
            <p:cNvSpPr txBox="1"/>
            <p:nvPr/>
          </p:nvSpPr>
          <p:spPr>
            <a:xfrm>
              <a:off x="8709599" y="2890831"/>
              <a:ext cx="720081" cy="589949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+mj-ea"/>
                  <a:ea typeface="+mj-ea"/>
                </a:rPr>
                <a:t>1K</a:t>
              </a:r>
              <a:endParaRPr lang="ko-KR" altLang="en-US" sz="2000" b="1" dirty="0">
                <a:latin typeface="+mj-ea"/>
                <a:ea typeface="+mj-ea"/>
              </a:endParaRPr>
            </a:p>
          </p:txBody>
        </p:sp>
      </p:grpSp>
      <p:sp>
        <p:nvSpPr>
          <p:cNvPr id="76" name="제목 1">
            <a:extLst>
              <a:ext uri="{FF2B5EF4-FFF2-40B4-BE49-F238E27FC236}">
                <a16:creationId xmlns:a16="http://schemas.microsoft.com/office/drawing/2014/main" id="{4E3C0E69-096C-4F1A-BB1B-55D0AF68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주요 용어 및 개념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7C05D9EE-ED99-4C1B-A3B3-556E3680D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270" y="5140419"/>
            <a:ext cx="826251" cy="104130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311AF0D2-E6FC-47E3-92ED-F143ACFFE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89" y="3945205"/>
            <a:ext cx="826251" cy="1041303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91679119-8F3F-49C9-AAEE-07D68022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83" y="3041417"/>
            <a:ext cx="826251" cy="1041303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566A2465-906D-4B59-8107-D4C7888C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291" y="4010177"/>
            <a:ext cx="826251" cy="104130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27D3AE50-69DF-46C3-A385-CDEBAF47E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537" y="2045565"/>
            <a:ext cx="826251" cy="10413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6A4C889-0022-41D8-94A0-02CFDFB51D13}"/>
              </a:ext>
            </a:extLst>
          </p:cNvPr>
          <p:cNvSpPr txBox="1"/>
          <p:nvPr/>
        </p:nvSpPr>
        <p:spPr>
          <a:xfrm>
            <a:off x="7940537" y="1227533"/>
            <a:ext cx="720080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lt"/>
                <a:ea typeface="+mj-ea"/>
              </a:rPr>
              <a:t>4M</a:t>
            </a:r>
            <a:endParaRPr lang="ko-KR" altLang="en-US" sz="2000" b="1" dirty="0">
              <a:latin typeface="+mn-lt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0D508A-C2AD-4F8A-AD3B-7082BA78D4B9}"/>
              </a:ext>
            </a:extLst>
          </p:cNvPr>
          <p:cNvSpPr txBox="1"/>
          <p:nvPr/>
        </p:nvSpPr>
        <p:spPr>
          <a:xfrm>
            <a:off x="6372355" y="1227533"/>
            <a:ext cx="720080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lt"/>
                <a:ea typeface="+mj-ea"/>
              </a:rPr>
              <a:t>4G</a:t>
            </a:r>
            <a:endParaRPr lang="ko-KR" altLang="en-US" sz="2000" b="1" dirty="0">
              <a:latin typeface="+mn-lt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2E6F86-9C0C-42F5-B5FE-50CC8E98958C}"/>
              </a:ext>
            </a:extLst>
          </p:cNvPr>
          <p:cNvSpPr txBox="1"/>
          <p:nvPr/>
        </p:nvSpPr>
        <p:spPr>
          <a:xfrm>
            <a:off x="4696774" y="1221298"/>
            <a:ext cx="720080" cy="40011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lt"/>
                <a:ea typeface="+mj-ea"/>
              </a:rPr>
              <a:t>4T</a:t>
            </a:r>
            <a:endParaRPr lang="ko-KR" altLang="en-US" sz="2000" b="1" dirty="0">
              <a:latin typeface="+mn-lt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A433A4-9B57-7740-8EA9-2CFC6491056C}"/>
              </a:ext>
            </a:extLst>
          </p:cNvPr>
          <p:cNvSpPr/>
          <p:nvPr/>
        </p:nvSpPr>
        <p:spPr>
          <a:xfrm>
            <a:off x="4447959" y="1221298"/>
            <a:ext cx="1224136" cy="3830182"/>
          </a:xfrm>
          <a:prstGeom prst="rect">
            <a:avLst/>
          </a:prstGeom>
          <a:noFill/>
          <a:ln w="25400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516639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AB250AC0-44BD-4DF7-BB0E-20A71C43B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주요 용어 및 개념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5DA107-3010-4577-AECB-E122CC99FB93}"/>
              </a:ext>
            </a:extLst>
          </p:cNvPr>
          <p:cNvSpPr txBox="1"/>
          <p:nvPr/>
        </p:nvSpPr>
        <p:spPr>
          <a:xfrm>
            <a:off x="509815" y="1857672"/>
            <a:ext cx="5273789" cy="55399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+mn-ea"/>
              </a:rPr>
              <a:t>ex) 52K</a:t>
            </a:r>
          </a:p>
        </p:txBody>
      </p:sp>
    </p:spTree>
    <p:extLst>
      <p:ext uri="{BB962C8B-B14F-4D97-AF65-F5344CB8AC3E}">
        <p14:creationId xmlns:p14="http://schemas.microsoft.com/office/powerpoint/2010/main" val="366133271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AB250AC0-44BD-4DF7-BB0E-20A71C43B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주요 용어 및 개념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3979B3-A296-4F51-9424-DE53E3918EC7}"/>
              </a:ext>
            </a:extLst>
          </p:cNvPr>
          <p:cNvSpPr txBox="1"/>
          <p:nvPr/>
        </p:nvSpPr>
        <p:spPr>
          <a:xfrm>
            <a:off x="509815" y="1857672"/>
            <a:ext cx="5273789" cy="13942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+mn-ea"/>
              </a:rPr>
              <a:t>ex) 52K</a:t>
            </a:r>
          </a:p>
          <a:p>
            <a:r>
              <a:rPr lang="en-US" altLang="ko-KR" sz="2400" dirty="0">
                <a:latin typeface="+mn-ea"/>
              </a:rPr>
              <a:t>52/4 = 13</a:t>
            </a:r>
          </a:p>
          <a:p>
            <a:r>
              <a:rPr lang="en-US" altLang="ko-KR" sz="1800" dirty="0">
                <a:latin typeface="+mn-ea"/>
              </a:rPr>
              <a:t>        1) [0, 11]</a:t>
            </a:r>
            <a:r>
              <a:rPr lang="ko-KR" altLang="en-US" sz="1800" dirty="0">
                <a:latin typeface="+mn-ea"/>
              </a:rPr>
              <a:t> 블록은 </a:t>
            </a:r>
            <a:r>
              <a:rPr lang="en-US" altLang="ko-KR" sz="1800" dirty="0">
                <a:latin typeface="+mn-ea"/>
              </a:rPr>
              <a:t>Direct  Blocks</a:t>
            </a:r>
            <a:r>
              <a:rPr lang="ko-KR" altLang="en-US" sz="1800" dirty="0">
                <a:latin typeface="+mn-ea"/>
              </a:rPr>
              <a:t>에 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저장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2BA670-28F1-4B71-BC3A-54394156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68" y="1700972"/>
            <a:ext cx="3975581" cy="35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454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88850-4D35-4812-B513-46FE2177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왜 파일시스템을 공부하는가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사례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7E33DF-6B8B-4A76-9390-79EC53EE9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030" y="2313261"/>
            <a:ext cx="11161240" cy="1402978"/>
          </a:xfrm>
        </p:spPr>
        <p:txBody>
          <a:bodyPr>
            <a:normAutofit/>
          </a:bodyPr>
          <a:lstStyle/>
          <a:p>
            <a:pPr indent="-288000"/>
            <a:r>
              <a:rPr lang="en-US" altLang="ko-KR" dirty="0" err="1"/>
              <a:t>exFAT</a:t>
            </a:r>
            <a:r>
              <a:rPr lang="ko-KR" altLang="en-US" dirty="0"/>
              <a:t>의 경우 </a:t>
            </a:r>
            <a:r>
              <a:rPr lang="ko-KR" altLang="en-US" dirty="0">
                <a:solidFill>
                  <a:srgbClr val="0070C0"/>
                </a:solidFill>
              </a:rPr>
              <a:t>복사</a:t>
            </a:r>
            <a:r>
              <a:rPr lang="ko-KR" altLang="en-US" dirty="0"/>
              <a:t>된 파일과 </a:t>
            </a:r>
            <a:r>
              <a:rPr lang="ko-KR" altLang="en-US" dirty="0" err="1">
                <a:solidFill>
                  <a:srgbClr val="0070C0"/>
                </a:solidFill>
              </a:rPr>
              <a:t>레코딩</a:t>
            </a:r>
            <a:r>
              <a:rPr lang="ko-KR" altLang="en-US" dirty="0" err="1"/>
              <a:t>한</a:t>
            </a:r>
            <a:r>
              <a:rPr lang="ko-KR" altLang="en-US" dirty="0"/>
              <a:t> 파일의 저장구조가 다름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584DB-5D75-4642-B57D-3EEF9567C72A}"/>
              </a:ext>
            </a:extLst>
          </p:cNvPr>
          <p:cNvSpPr txBox="1"/>
          <p:nvPr/>
        </p:nvSpPr>
        <p:spPr>
          <a:xfrm>
            <a:off x="909836" y="3236293"/>
            <a:ext cx="8496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n-ea"/>
              </a:rPr>
              <a:t>“파일 저장 패턴 자체가 </a:t>
            </a:r>
            <a:r>
              <a:rPr lang="ko-KR" altLang="en-US" sz="3200" dirty="0">
                <a:solidFill>
                  <a:srgbClr val="0070C0"/>
                </a:solidFill>
                <a:latin typeface="+mn-ea"/>
              </a:rPr>
              <a:t>포렌식 아티팩트</a:t>
            </a:r>
            <a:r>
              <a:rPr lang="en-US" altLang="ko-KR" sz="3200" dirty="0">
                <a:solidFill>
                  <a:srgbClr val="0070C0"/>
                </a:solidFill>
                <a:latin typeface="+mn-ea"/>
              </a:rPr>
              <a:t>(artifact)</a:t>
            </a:r>
            <a:r>
              <a:rPr lang="ko-KR" altLang="en-US" sz="3200" dirty="0">
                <a:latin typeface="+mn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5764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제목 1">
            <a:extLst>
              <a:ext uri="{FF2B5EF4-FFF2-40B4-BE49-F238E27FC236}">
                <a16:creationId xmlns:a16="http://schemas.microsoft.com/office/drawing/2014/main" id="{AB250AC0-44BD-4DF7-BB0E-20A71C43B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002060"/>
                </a:solidFill>
              </a:rPr>
              <a:t>주요 용어 및 개념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3979B3-A296-4F51-9424-DE53E3918EC7}"/>
              </a:ext>
            </a:extLst>
          </p:cNvPr>
          <p:cNvSpPr txBox="1"/>
          <p:nvPr/>
        </p:nvSpPr>
        <p:spPr>
          <a:xfrm>
            <a:off x="509815" y="1857672"/>
            <a:ext cx="5273789" cy="223445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+mn-ea"/>
              </a:rPr>
              <a:t>ex) 52K</a:t>
            </a:r>
          </a:p>
          <a:p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52/4 = 13</a:t>
            </a:r>
          </a:p>
          <a:p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        1) [0,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11]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 블록은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Direct  Blocks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에 저장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  <a:p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        </a:t>
            </a:r>
            <a:r>
              <a:rPr lang="en-US" altLang="ko-KR" sz="1800" dirty="0">
                <a:latin typeface="+mn-ea"/>
              </a:rPr>
              <a:t>2) 13</a:t>
            </a:r>
            <a:r>
              <a:rPr lang="ko-KR" altLang="en-US" sz="1800" dirty="0">
                <a:latin typeface="+mn-ea"/>
              </a:rPr>
              <a:t>번째 블록은 </a:t>
            </a:r>
            <a:r>
              <a:rPr lang="en-US" altLang="ko-KR" sz="1800" dirty="0">
                <a:latin typeface="+mn-ea"/>
              </a:rPr>
              <a:t>Indirect Blocks</a:t>
            </a:r>
            <a:r>
              <a:rPr lang="ko-KR" altLang="en-US" sz="1800" dirty="0">
                <a:latin typeface="+mn-ea"/>
              </a:rPr>
              <a:t>에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저장</a:t>
            </a:r>
            <a:endParaRPr lang="en-US" altLang="ko-KR" sz="1800" dirty="0">
              <a:latin typeface="+mn-ea"/>
            </a:endParaRPr>
          </a:p>
          <a:p>
            <a:pPr marL="792000"/>
            <a:endParaRPr lang="en-US" altLang="ko-KR" sz="2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968CF9-A859-4CFD-8747-C93302BE5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604" y="1700014"/>
            <a:ext cx="5984704" cy="35924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B3AFB5-779B-664D-B7F7-39EE5EDDBCC0}"/>
              </a:ext>
            </a:extLst>
          </p:cNvPr>
          <p:cNvSpPr/>
          <p:nvPr/>
        </p:nvSpPr>
        <p:spPr>
          <a:xfrm>
            <a:off x="9541077" y="2898342"/>
            <a:ext cx="2217512" cy="163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EEC11-E3E8-924D-B11A-F469A1F980E7}"/>
              </a:ext>
            </a:extLst>
          </p:cNvPr>
          <p:cNvSpPr/>
          <p:nvPr/>
        </p:nvSpPr>
        <p:spPr>
          <a:xfrm>
            <a:off x="11134972" y="2050498"/>
            <a:ext cx="921368" cy="163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24FEB5-015D-024C-8DEA-506E4349FA4B}"/>
              </a:ext>
            </a:extLst>
          </p:cNvPr>
          <p:cNvSpPr/>
          <p:nvPr/>
        </p:nvSpPr>
        <p:spPr>
          <a:xfrm>
            <a:off x="10454500" y="2453458"/>
            <a:ext cx="921368" cy="1638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708339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">
            <a:extLst>
              <a:ext uri="{FF2B5EF4-FFF2-40B4-BE49-F238E27FC236}">
                <a16:creationId xmlns:a16="http://schemas.microsoft.com/office/drawing/2014/main" id="{0BF021B3-C218-A3D8-F9A1-C0683A0E26CE}"/>
              </a:ext>
            </a:extLst>
          </p:cNvPr>
          <p:cNvSpPr/>
          <p:nvPr/>
        </p:nvSpPr>
        <p:spPr>
          <a:xfrm>
            <a:off x="5050920" y="4738509"/>
            <a:ext cx="1417272" cy="1642025"/>
          </a:xfrm>
          <a:prstGeom prst="rect">
            <a:avLst/>
          </a:prstGeom>
          <a:solidFill>
            <a:srgbClr val="9DC3E6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2" name="직사각형">
            <a:extLst>
              <a:ext uri="{FF2B5EF4-FFF2-40B4-BE49-F238E27FC236}">
                <a16:creationId xmlns:a16="http://schemas.microsoft.com/office/drawing/2014/main" id="{1687E0C6-3028-C612-6242-4EBEFD4A49F1}"/>
              </a:ext>
            </a:extLst>
          </p:cNvPr>
          <p:cNvSpPr/>
          <p:nvPr/>
        </p:nvSpPr>
        <p:spPr>
          <a:xfrm>
            <a:off x="5037181" y="2917967"/>
            <a:ext cx="1417272" cy="1748235"/>
          </a:xfrm>
          <a:prstGeom prst="rect">
            <a:avLst/>
          </a:prstGeom>
          <a:solidFill>
            <a:srgbClr val="9DC3E6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1591833" cy="4845212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파일 혹은 </a:t>
            </a:r>
            <a:r>
              <a:rPr lang="ko-KR" altLang="en-US" sz="3000" dirty="0">
                <a:solidFill>
                  <a:srgbClr val="0070C0"/>
                </a:solidFill>
              </a:rPr>
              <a:t>디렉토리</a:t>
            </a:r>
            <a:endParaRPr lang="en-US" altLang="ko-KR" sz="3000" dirty="0">
              <a:solidFill>
                <a:srgbClr val="0070C0"/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아이노드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6B125-98C4-4892-B1C6-1EAA9763AF9E}"/>
              </a:ext>
            </a:extLst>
          </p:cNvPr>
          <p:cNvGrpSpPr/>
          <p:nvPr/>
        </p:nvGrpSpPr>
        <p:grpSpPr>
          <a:xfrm>
            <a:off x="1197868" y="2924150"/>
            <a:ext cx="2952328" cy="3600400"/>
            <a:chOff x="1409700" y="4208437"/>
            <a:chExt cx="3145185" cy="4566346"/>
          </a:xfrm>
        </p:grpSpPr>
        <p:sp>
          <p:nvSpPr>
            <p:cNvPr id="31" name="직사각형">
              <a:extLst>
                <a:ext uri="{FF2B5EF4-FFF2-40B4-BE49-F238E27FC236}">
                  <a16:creationId xmlns:a16="http://schemas.microsoft.com/office/drawing/2014/main" id="{D743BCE7-EEC1-4B9F-941C-DCE42E8397EF}"/>
                </a:ext>
              </a:extLst>
            </p:cNvPr>
            <p:cNvSpPr/>
            <p:nvPr/>
          </p:nvSpPr>
          <p:spPr>
            <a:xfrm>
              <a:off x="1409700" y="4208437"/>
              <a:ext cx="3145185" cy="4566346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" name="파일 기본 정보">
              <a:extLst>
                <a:ext uri="{FF2B5EF4-FFF2-40B4-BE49-F238E27FC236}">
                  <a16:creationId xmlns:a16="http://schemas.microsoft.com/office/drawing/2014/main" id="{1A2D3AF9-E920-4524-9617-182DCBA8A5D8}"/>
                </a:ext>
              </a:extLst>
            </p:cNvPr>
            <p:cNvSpPr/>
            <p:nvPr/>
          </p:nvSpPr>
          <p:spPr>
            <a:xfrm>
              <a:off x="1495896" y="4332113"/>
              <a:ext cx="2972793" cy="2044503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기본</a:t>
              </a:r>
              <a:r>
                <a:rPr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정보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3" name="- 시각 (생성, 수정)…">
              <a:extLst>
                <a:ext uri="{FF2B5EF4-FFF2-40B4-BE49-F238E27FC236}">
                  <a16:creationId xmlns:a16="http://schemas.microsoft.com/office/drawing/2014/main" id="{CCAEC53A-0461-40E6-8E43-D4373592A5FB}"/>
                </a:ext>
              </a:extLst>
            </p:cNvPr>
            <p:cNvSpPr/>
            <p:nvPr/>
          </p:nvSpPr>
          <p:spPr>
            <a:xfrm>
              <a:off x="1571947" y="4827413"/>
              <a:ext cx="2820691" cy="1443336"/>
            </a:xfrm>
            <a:prstGeom prst="rect">
              <a:avLst/>
            </a:prstGeom>
            <a:solidFill>
              <a:srgbClr val="BFBFB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시각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(생성,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수정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크기</a:t>
              </a:r>
              <a:endPara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latin typeface="+mn-ea"/>
                </a:rPr>
                <a:t>속성</a:t>
              </a:r>
              <a:r>
                <a:rPr sz="1600" dirty="0">
                  <a:latin typeface="+mn-ea"/>
                </a:rPr>
                <a:t> (</a:t>
              </a:r>
              <a:r>
                <a:rPr sz="1600" dirty="0" err="1">
                  <a:latin typeface="+mn-ea"/>
                </a:rPr>
                <a:t>폴더</a:t>
              </a:r>
              <a:r>
                <a:rPr sz="1600" dirty="0"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이름</a:t>
              </a:r>
              <a:endParaRPr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55" name="선">
            <a:extLst>
              <a:ext uri="{FF2B5EF4-FFF2-40B4-BE49-F238E27FC236}">
                <a16:creationId xmlns:a16="http://schemas.microsoft.com/office/drawing/2014/main" id="{69ED108B-5C2D-42A2-BF49-D00B2B50DB19}"/>
              </a:ext>
            </a:extLst>
          </p:cNvPr>
          <p:cNvSpPr/>
          <p:nvPr/>
        </p:nvSpPr>
        <p:spPr>
          <a:xfrm flipV="1">
            <a:off x="4085440" y="3021664"/>
            <a:ext cx="906759" cy="249477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" name="선">
            <a:extLst>
              <a:ext uri="{FF2B5EF4-FFF2-40B4-BE49-F238E27FC236}">
                <a16:creationId xmlns:a16="http://schemas.microsoft.com/office/drawing/2014/main" id="{3D9B9810-4316-406A-AF19-B00ACA1B8826}"/>
              </a:ext>
            </a:extLst>
          </p:cNvPr>
          <p:cNvSpPr/>
          <p:nvPr/>
        </p:nvSpPr>
        <p:spPr>
          <a:xfrm flipV="1">
            <a:off x="4085440" y="4838100"/>
            <a:ext cx="906759" cy="894359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0EE4A2-00CF-4586-AB6E-8246FBD0B9A2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4A513F5-4CB5-4074-8097-F9B35E07F1C4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4" name="그룹">
              <a:extLst>
                <a:ext uri="{FF2B5EF4-FFF2-40B4-BE49-F238E27FC236}">
                  <a16:creationId xmlns:a16="http://schemas.microsoft.com/office/drawing/2014/main" id="{4984E923-D9B3-4DED-8207-C1F169E3B1E6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49" name="Super Block">
                <a:extLst>
                  <a:ext uri="{FF2B5EF4-FFF2-40B4-BE49-F238E27FC236}">
                    <a16:creationId xmlns:a16="http://schemas.microsoft.com/office/drawing/2014/main" id="{44784165-5B75-4677-B039-71217971E784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51" name="bitmap">
                <a:extLst>
                  <a:ext uri="{FF2B5EF4-FFF2-40B4-BE49-F238E27FC236}">
                    <a16:creationId xmlns:a16="http://schemas.microsoft.com/office/drawing/2014/main" id="{15225336-41D3-44DE-B765-D5CA4DF6E0EE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59" name="Data Blocks">
                <a:extLst>
                  <a:ext uri="{FF2B5EF4-FFF2-40B4-BE49-F238E27FC236}">
                    <a16:creationId xmlns:a16="http://schemas.microsoft.com/office/drawing/2014/main" id="{A7D3EFEE-57AE-4B90-94E9-61183B204BB7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60" name="직사각형">
                <a:extLst>
                  <a:ext uri="{FF2B5EF4-FFF2-40B4-BE49-F238E27FC236}">
                    <a16:creationId xmlns:a16="http://schemas.microsoft.com/office/drawing/2014/main" id="{25B9E3EB-F6E2-4E3F-B599-ACFC6EA24375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inode table">
                <a:extLst>
                  <a:ext uri="{FF2B5EF4-FFF2-40B4-BE49-F238E27FC236}">
                    <a16:creationId xmlns:a16="http://schemas.microsoft.com/office/drawing/2014/main" id="{A4500B28-E4D1-40B8-99FB-3CF61530E008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latin typeface="+mn-ea"/>
                  </a:rPr>
                  <a:t>i</a:t>
                </a:r>
                <a:r>
                  <a:rPr lang="en-US" sz="1400" dirty="0" err="1">
                    <a:latin typeface="+mn-ea"/>
                  </a:rPr>
                  <a:t>N</a:t>
                </a:r>
                <a:r>
                  <a:rPr sz="1400" dirty="0" err="1">
                    <a:latin typeface="+mn-ea"/>
                  </a:rPr>
                  <a:t>ode</a:t>
                </a:r>
                <a:br>
                  <a:rPr sz="1400" dirty="0">
                    <a:latin typeface="+mn-ea"/>
                  </a:rPr>
                </a:br>
                <a:r>
                  <a:rPr sz="1400" dirty="0">
                    <a:latin typeface="+mn-ea"/>
                  </a:rPr>
                  <a:t>table</a:t>
                </a:r>
              </a:p>
            </p:txBody>
          </p:sp>
        </p:grpSp>
      </p:grpSp>
      <p:sp>
        <p:nvSpPr>
          <p:cNvPr id="63" name="직사각형">
            <a:extLst>
              <a:ext uri="{FF2B5EF4-FFF2-40B4-BE49-F238E27FC236}">
                <a16:creationId xmlns:a16="http://schemas.microsoft.com/office/drawing/2014/main" id="{0BC177A8-E3E4-4782-A141-F43F9A6211C4}"/>
              </a:ext>
            </a:extLst>
          </p:cNvPr>
          <p:cNvSpPr/>
          <p:nvPr/>
        </p:nvSpPr>
        <p:spPr>
          <a:xfrm>
            <a:off x="7657090" y="603315"/>
            <a:ext cx="181434" cy="171698"/>
          </a:xfrm>
          <a:prstGeom prst="rect">
            <a:avLst/>
          </a:prstGeom>
          <a:solidFill>
            <a:schemeClr val="accent1">
              <a:hueOff val="-84091"/>
              <a:satOff val="15316"/>
              <a:lumOff val="24313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/>
          </a:p>
        </p:txBody>
      </p:sp>
      <p:sp>
        <p:nvSpPr>
          <p:cNvPr id="37" name="파일 데이터">
            <a:extLst>
              <a:ext uri="{FF2B5EF4-FFF2-40B4-BE49-F238E27FC236}">
                <a16:creationId xmlns:a16="http://schemas.microsoft.com/office/drawing/2014/main" id="{3FA9D3A3-93AC-4CF3-B390-C4497B259F42}"/>
              </a:ext>
            </a:extLst>
          </p:cNvPr>
          <p:cNvSpPr/>
          <p:nvPr/>
        </p:nvSpPr>
        <p:spPr>
          <a:xfrm>
            <a:off x="1350166" y="4940735"/>
            <a:ext cx="2640984" cy="1310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데이터 위치</a:t>
            </a:r>
            <a:endParaRPr sz="2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3282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">
            <a:extLst>
              <a:ext uri="{FF2B5EF4-FFF2-40B4-BE49-F238E27FC236}">
                <a16:creationId xmlns:a16="http://schemas.microsoft.com/office/drawing/2014/main" id="{0BF021B3-C218-A3D8-F9A1-C0683A0E26CE}"/>
              </a:ext>
            </a:extLst>
          </p:cNvPr>
          <p:cNvSpPr/>
          <p:nvPr/>
        </p:nvSpPr>
        <p:spPr>
          <a:xfrm>
            <a:off x="5050920" y="4738509"/>
            <a:ext cx="1417272" cy="1642025"/>
          </a:xfrm>
          <a:prstGeom prst="rect">
            <a:avLst/>
          </a:prstGeom>
          <a:solidFill>
            <a:srgbClr val="9DC3E6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2" name="직사각형">
            <a:extLst>
              <a:ext uri="{FF2B5EF4-FFF2-40B4-BE49-F238E27FC236}">
                <a16:creationId xmlns:a16="http://schemas.microsoft.com/office/drawing/2014/main" id="{1687E0C6-3028-C612-6242-4EBEFD4A49F1}"/>
              </a:ext>
            </a:extLst>
          </p:cNvPr>
          <p:cNvSpPr/>
          <p:nvPr/>
        </p:nvSpPr>
        <p:spPr>
          <a:xfrm>
            <a:off x="5037181" y="2917967"/>
            <a:ext cx="1417272" cy="1748235"/>
          </a:xfrm>
          <a:prstGeom prst="rect">
            <a:avLst/>
          </a:prstGeom>
          <a:solidFill>
            <a:srgbClr val="9DC3E6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1591833" cy="4845212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파일 혹은 </a:t>
            </a:r>
            <a:r>
              <a:rPr lang="ko-KR" altLang="en-US" sz="3000" dirty="0">
                <a:solidFill>
                  <a:srgbClr val="0070C0"/>
                </a:solidFill>
              </a:rPr>
              <a:t>디렉토리</a:t>
            </a:r>
            <a:endParaRPr lang="en-US" altLang="ko-KR" sz="3000" dirty="0">
              <a:solidFill>
                <a:srgbClr val="0070C0"/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아이노드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6B125-98C4-4892-B1C6-1EAA9763AF9E}"/>
              </a:ext>
            </a:extLst>
          </p:cNvPr>
          <p:cNvGrpSpPr/>
          <p:nvPr/>
        </p:nvGrpSpPr>
        <p:grpSpPr>
          <a:xfrm>
            <a:off x="1197868" y="2924150"/>
            <a:ext cx="2952328" cy="3600400"/>
            <a:chOff x="1409700" y="4208437"/>
            <a:chExt cx="3145185" cy="4566346"/>
          </a:xfrm>
        </p:grpSpPr>
        <p:sp>
          <p:nvSpPr>
            <p:cNvPr id="31" name="직사각형">
              <a:extLst>
                <a:ext uri="{FF2B5EF4-FFF2-40B4-BE49-F238E27FC236}">
                  <a16:creationId xmlns:a16="http://schemas.microsoft.com/office/drawing/2014/main" id="{D743BCE7-EEC1-4B9F-941C-DCE42E8397EF}"/>
                </a:ext>
              </a:extLst>
            </p:cNvPr>
            <p:cNvSpPr/>
            <p:nvPr/>
          </p:nvSpPr>
          <p:spPr>
            <a:xfrm>
              <a:off x="1409700" y="4208437"/>
              <a:ext cx="3145185" cy="4566346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" name="파일 기본 정보">
              <a:extLst>
                <a:ext uri="{FF2B5EF4-FFF2-40B4-BE49-F238E27FC236}">
                  <a16:creationId xmlns:a16="http://schemas.microsoft.com/office/drawing/2014/main" id="{1A2D3AF9-E920-4524-9617-182DCBA8A5D8}"/>
                </a:ext>
              </a:extLst>
            </p:cNvPr>
            <p:cNvSpPr/>
            <p:nvPr/>
          </p:nvSpPr>
          <p:spPr>
            <a:xfrm>
              <a:off x="1495896" y="4332113"/>
              <a:ext cx="2972793" cy="2044503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기본</a:t>
              </a:r>
              <a:r>
                <a:rPr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정보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3" name="- 시각 (생성, 수정)…">
              <a:extLst>
                <a:ext uri="{FF2B5EF4-FFF2-40B4-BE49-F238E27FC236}">
                  <a16:creationId xmlns:a16="http://schemas.microsoft.com/office/drawing/2014/main" id="{CCAEC53A-0461-40E6-8E43-D4373592A5FB}"/>
                </a:ext>
              </a:extLst>
            </p:cNvPr>
            <p:cNvSpPr/>
            <p:nvPr/>
          </p:nvSpPr>
          <p:spPr>
            <a:xfrm>
              <a:off x="1571947" y="4827413"/>
              <a:ext cx="2820691" cy="1443336"/>
            </a:xfrm>
            <a:prstGeom prst="rect">
              <a:avLst/>
            </a:prstGeom>
            <a:solidFill>
              <a:srgbClr val="BFBFB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시각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(생성,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수정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크기</a:t>
              </a:r>
              <a:endPara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latin typeface="+mn-ea"/>
                </a:rPr>
                <a:t>속성</a:t>
              </a:r>
              <a:r>
                <a:rPr sz="1600" dirty="0">
                  <a:latin typeface="+mn-ea"/>
                </a:rPr>
                <a:t> (</a:t>
              </a:r>
              <a:r>
                <a:rPr sz="1600" dirty="0" err="1">
                  <a:latin typeface="+mn-ea"/>
                </a:rPr>
                <a:t>폴더</a:t>
              </a:r>
              <a:r>
                <a:rPr sz="1600" dirty="0"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이름</a:t>
              </a:r>
              <a:endParaRPr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직사각형">
            <a:extLst>
              <a:ext uri="{FF2B5EF4-FFF2-40B4-BE49-F238E27FC236}">
                <a16:creationId xmlns:a16="http://schemas.microsoft.com/office/drawing/2014/main" id="{225D0B61-9F78-47D6-B2FB-AA13F584BBC5}"/>
              </a:ext>
            </a:extLst>
          </p:cNvPr>
          <p:cNvSpPr/>
          <p:nvPr/>
        </p:nvSpPr>
        <p:spPr>
          <a:xfrm>
            <a:off x="5737613" y="4300460"/>
            <a:ext cx="92995" cy="11823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47" name="직사각형">
            <a:extLst>
              <a:ext uri="{FF2B5EF4-FFF2-40B4-BE49-F238E27FC236}">
                <a16:creationId xmlns:a16="http://schemas.microsoft.com/office/drawing/2014/main" id="{BB4A8DE3-3D2A-4E5A-9EE0-39CF37085DFE}"/>
              </a:ext>
            </a:extLst>
          </p:cNvPr>
          <p:cNvSpPr/>
          <p:nvPr/>
        </p:nvSpPr>
        <p:spPr>
          <a:xfrm>
            <a:off x="5737612" y="4491366"/>
            <a:ext cx="92995" cy="11823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2" name="직사각형">
            <a:extLst>
              <a:ext uri="{FF2B5EF4-FFF2-40B4-BE49-F238E27FC236}">
                <a16:creationId xmlns:a16="http://schemas.microsoft.com/office/drawing/2014/main" id="{9AA798F0-E991-4A4A-834C-8E9A840FAF54}"/>
              </a:ext>
            </a:extLst>
          </p:cNvPr>
          <p:cNvSpPr/>
          <p:nvPr/>
        </p:nvSpPr>
        <p:spPr>
          <a:xfrm>
            <a:off x="5330646" y="3287316"/>
            <a:ext cx="906927" cy="625944"/>
          </a:xfrm>
          <a:prstGeom prst="rect">
            <a:avLst/>
          </a:prstGeom>
          <a:solidFill>
            <a:srgbClr val="FFFC00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3" name="직사각형">
            <a:extLst>
              <a:ext uri="{FF2B5EF4-FFF2-40B4-BE49-F238E27FC236}">
                <a16:creationId xmlns:a16="http://schemas.microsoft.com/office/drawing/2014/main" id="{2FE0DD01-5661-44D0-AC44-61ECF4BDC59D}"/>
              </a:ext>
            </a:extLst>
          </p:cNvPr>
          <p:cNvSpPr/>
          <p:nvPr/>
        </p:nvSpPr>
        <p:spPr>
          <a:xfrm>
            <a:off x="5330646" y="4838101"/>
            <a:ext cx="906927" cy="6259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4" name="직사각형">
            <a:extLst>
              <a:ext uri="{FF2B5EF4-FFF2-40B4-BE49-F238E27FC236}">
                <a16:creationId xmlns:a16="http://schemas.microsoft.com/office/drawing/2014/main" id="{65BC5645-B2C9-4C82-A6EF-6195CCD88AE0}"/>
              </a:ext>
            </a:extLst>
          </p:cNvPr>
          <p:cNvSpPr/>
          <p:nvPr/>
        </p:nvSpPr>
        <p:spPr>
          <a:xfrm>
            <a:off x="5330646" y="5584889"/>
            <a:ext cx="906927" cy="6259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5" name="선">
            <a:extLst>
              <a:ext uri="{FF2B5EF4-FFF2-40B4-BE49-F238E27FC236}">
                <a16:creationId xmlns:a16="http://schemas.microsoft.com/office/drawing/2014/main" id="{69ED108B-5C2D-42A2-BF49-D00B2B50DB19}"/>
              </a:ext>
            </a:extLst>
          </p:cNvPr>
          <p:cNvSpPr/>
          <p:nvPr/>
        </p:nvSpPr>
        <p:spPr>
          <a:xfrm flipV="1">
            <a:off x="4085440" y="3021664"/>
            <a:ext cx="906759" cy="249477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" name="선">
            <a:extLst>
              <a:ext uri="{FF2B5EF4-FFF2-40B4-BE49-F238E27FC236}">
                <a16:creationId xmlns:a16="http://schemas.microsoft.com/office/drawing/2014/main" id="{3D9B9810-4316-406A-AF19-B00ACA1B8826}"/>
              </a:ext>
            </a:extLst>
          </p:cNvPr>
          <p:cNvSpPr/>
          <p:nvPr/>
        </p:nvSpPr>
        <p:spPr>
          <a:xfrm flipV="1">
            <a:off x="4085440" y="4838100"/>
            <a:ext cx="906759" cy="894359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7" name="직사각형">
            <a:extLst>
              <a:ext uri="{FF2B5EF4-FFF2-40B4-BE49-F238E27FC236}">
                <a16:creationId xmlns:a16="http://schemas.microsoft.com/office/drawing/2014/main" id="{6C017FD7-8E14-48C1-86EE-A86B0408F558}"/>
              </a:ext>
            </a:extLst>
          </p:cNvPr>
          <p:cNvSpPr/>
          <p:nvPr/>
        </p:nvSpPr>
        <p:spPr>
          <a:xfrm>
            <a:off x="5737613" y="4109923"/>
            <a:ext cx="92995" cy="11823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0EE4A2-00CF-4586-AB6E-8246FBD0B9A2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4A513F5-4CB5-4074-8097-F9B35E07F1C4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4" name="그룹">
              <a:extLst>
                <a:ext uri="{FF2B5EF4-FFF2-40B4-BE49-F238E27FC236}">
                  <a16:creationId xmlns:a16="http://schemas.microsoft.com/office/drawing/2014/main" id="{4984E923-D9B3-4DED-8207-C1F169E3B1E6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49" name="Super Block">
                <a:extLst>
                  <a:ext uri="{FF2B5EF4-FFF2-40B4-BE49-F238E27FC236}">
                    <a16:creationId xmlns:a16="http://schemas.microsoft.com/office/drawing/2014/main" id="{44784165-5B75-4677-B039-71217971E784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51" name="bitmap">
                <a:extLst>
                  <a:ext uri="{FF2B5EF4-FFF2-40B4-BE49-F238E27FC236}">
                    <a16:creationId xmlns:a16="http://schemas.microsoft.com/office/drawing/2014/main" id="{15225336-41D3-44DE-B765-D5CA4DF6E0EE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59" name="Data Blocks">
                <a:extLst>
                  <a:ext uri="{FF2B5EF4-FFF2-40B4-BE49-F238E27FC236}">
                    <a16:creationId xmlns:a16="http://schemas.microsoft.com/office/drawing/2014/main" id="{A7D3EFEE-57AE-4B90-94E9-61183B204BB7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60" name="직사각형">
                <a:extLst>
                  <a:ext uri="{FF2B5EF4-FFF2-40B4-BE49-F238E27FC236}">
                    <a16:creationId xmlns:a16="http://schemas.microsoft.com/office/drawing/2014/main" id="{25B9E3EB-F6E2-4E3F-B599-ACFC6EA24375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inode table">
                <a:extLst>
                  <a:ext uri="{FF2B5EF4-FFF2-40B4-BE49-F238E27FC236}">
                    <a16:creationId xmlns:a16="http://schemas.microsoft.com/office/drawing/2014/main" id="{A4500B28-E4D1-40B8-99FB-3CF61530E008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latin typeface="+mn-ea"/>
                  </a:rPr>
                  <a:t>i</a:t>
                </a:r>
                <a:r>
                  <a:rPr lang="en-US" sz="1400" dirty="0" err="1">
                    <a:latin typeface="+mn-ea"/>
                  </a:rPr>
                  <a:t>N</a:t>
                </a:r>
                <a:r>
                  <a:rPr sz="1400" dirty="0" err="1">
                    <a:latin typeface="+mn-ea"/>
                  </a:rPr>
                  <a:t>ode</a:t>
                </a:r>
                <a:br>
                  <a:rPr sz="1400" dirty="0">
                    <a:latin typeface="+mn-ea"/>
                  </a:rPr>
                </a:br>
                <a:r>
                  <a:rPr sz="1400" dirty="0">
                    <a:latin typeface="+mn-ea"/>
                  </a:rPr>
                  <a:t>table</a:t>
                </a:r>
              </a:p>
            </p:txBody>
          </p:sp>
        </p:grpSp>
      </p:grpSp>
      <p:sp>
        <p:nvSpPr>
          <p:cNvPr id="63" name="직사각형">
            <a:extLst>
              <a:ext uri="{FF2B5EF4-FFF2-40B4-BE49-F238E27FC236}">
                <a16:creationId xmlns:a16="http://schemas.microsoft.com/office/drawing/2014/main" id="{0BC177A8-E3E4-4782-A141-F43F9A6211C4}"/>
              </a:ext>
            </a:extLst>
          </p:cNvPr>
          <p:cNvSpPr/>
          <p:nvPr/>
        </p:nvSpPr>
        <p:spPr>
          <a:xfrm>
            <a:off x="7657090" y="603315"/>
            <a:ext cx="181434" cy="171698"/>
          </a:xfrm>
          <a:prstGeom prst="rect">
            <a:avLst/>
          </a:prstGeom>
          <a:solidFill>
            <a:schemeClr val="accent1">
              <a:hueOff val="-84091"/>
              <a:satOff val="15316"/>
              <a:lumOff val="24313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/>
          </a:p>
        </p:txBody>
      </p:sp>
      <p:sp>
        <p:nvSpPr>
          <p:cNvPr id="37" name="파일 데이터">
            <a:extLst>
              <a:ext uri="{FF2B5EF4-FFF2-40B4-BE49-F238E27FC236}">
                <a16:creationId xmlns:a16="http://schemas.microsoft.com/office/drawing/2014/main" id="{3FA9D3A3-93AC-4CF3-B390-C4497B259F42}"/>
              </a:ext>
            </a:extLst>
          </p:cNvPr>
          <p:cNvSpPr/>
          <p:nvPr/>
        </p:nvSpPr>
        <p:spPr>
          <a:xfrm>
            <a:off x="1350166" y="4940735"/>
            <a:ext cx="2640984" cy="1310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데이터 위치</a:t>
            </a:r>
            <a:endParaRPr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">
            <a:extLst>
              <a:ext uri="{FF2B5EF4-FFF2-40B4-BE49-F238E27FC236}">
                <a16:creationId xmlns:a16="http://schemas.microsoft.com/office/drawing/2014/main" id="{14059CCD-45C6-5FB8-714B-B4DB4CB02FF0}"/>
              </a:ext>
            </a:extLst>
          </p:cNvPr>
          <p:cNvSpPr/>
          <p:nvPr/>
        </p:nvSpPr>
        <p:spPr>
          <a:xfrm>
            <a:off x="9610844" y="5136033"/>
            <a:ext cx="565487" cy="330577"/>
          </a:xfrm>
          <a:prstGeom prst="rect">
            <a:avLst/>
          </a:prstGeom>
          <a:solidFill>
            <a:srgbClr val="FFFC00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4BC6C2CC-C932-6159-2011-75E7F5F18579}"/>
              </a:ext>
            </a:extLst>
          </p:cNvPr>
          <p:cNvSpPr/>
          <p:nvPr/>
        </p:nvSpPr>
        <p:spPr>
          <a:xfrm>
            <a:off x="9622804" y="5589122"/>
            <a:ext cx="553528" cy="330577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" name="파일 DirEntry">
            <a:extLst>
              <a:ext uri="{FF2B5EF4-FFF2-40B4-BE49-F238E27FC236}">
                <a16:creationId xmlns:a16="http://schemas.microsoft.com/office/drawing/2014/main" id="{9E2DCE36-BC07-268D-62C9-B801E0DD2FE9}"/>
              </a:ext>
            </a:extLst>
          </p:cNvPr>
          <p:cNvSpPr txBox="1"/>
          <p:nvPr/>
        </p:nvSpPr>
        <p:spPr>
          <a:xfrm>
            <a:off x="10462764" y="5136033"/>
            <a:ext cx="788677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디렉토리</a:t>
            </a:r>
            <a:endParaRPr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파일 DirEntry">
            <a:extLst>
              <a:ext uri="{FF2B5EF4-FFF2-40B4-BE49-F238E27FC236}">
                <a16:creationId xmlns:a16="http://schemas.microsoft.com/office/drawing/2014/main" id="{C6748567-C7D3-AE70-EB20-1076F769FBCC}"/>
              </a:ext>
            </a:extLst>
          </p:cNvPr>
          <p:cNvSpPr txBox="1"/>
          <p:nvPr/>
        </p:nvSpPr>
        <p:spPr>
          <a:xfrm>
            <a:off x="10462764" y="5584889"/>
            <a:ext cx="445635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파일</a:t>
            </a:r>
            <a:endParaRPr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2473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">
            <a:extLst>
              <a:ext uri="{FF2B5EF4-FFF2-40B4-BE49-F238E27FC236}">
                <a16:creationId xmlns:a16="http://schemas.microsoft.com/office/drawing/2014/main" id="{0BF021B3-C218-A3D8-F9A1-C0683A0E26CE}"/>
              </a:ext>
            </a:extLst>
          </p:cNvPr>
          <p:cNvSpPr/>
          <p:nvPr/>
        </p:nvSpPr>
        <p:spPr>
          <a:xfrm>
            <a:off x="5050920" y="4738509"/>
            <a:ext cx="1417272" cy="1642025"/>
          </a:xfrm>
          <a:prstGeom prst="rect">
            <a:avLst/>
          </a:prstGeom>
          <a:solidFill>
            <a:srgbClr val="9DC3E6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2" name="직사각형">
            <a:extLst>
              <a:ext uri="{FF2B5EF4-FFF2-40B4-BE49-F238E27FC236}">
                <a16:creationId xmlns:a16="http://schemas.microsoft.com/office/drawing/2014/main" id="{1687E0C6-3028-C612-6242-4EBEFD4A49F1}"/>
              </a:ext>
            </a:extLst>
          </p:cNvPr>
          <p:cNvSpPr/>
          <p:nvPr/>
        </p:nvSpPr>
        <p:spPr>
          <a:xfrm>
            <a:off x="5037181" y="2917967"/>
            <a:ext cx="1417272" cy="1748235"/>
          </a:xfrm>
          <a:prstGeom prst="rect">
            <a:avLst/>
          </a:prstGeom>
          <a:solidFill>
            <a:srgbClr val="9DC3E6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1591833" cy="4845212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파일 혹은 </a:t>
            </a:r>
            <a:r>
              <a:rPr lang="ko-KR" altLang="en-US" sz="3000" dirty="0">
                <a:solidFill>
                  <a:srgbClr val="0070C0"/>
                </a:solidFill>
              </a:rPr>
              <a:t>디렉토리</a:t>
            </a:r>
            <a:endParaRPr lang="en-US" altLang="ko-KR" sz="3000" dirty="0">
              <a:solidFill>
                <a:srgbClr val="0070C0"/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아이노드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6B125-98C4-4892-B1C6-1EAA9763AF9E}"/>
              </a:ext>
            </a:extLst>
          </p:cNvPr>
          <p:cNvGrpSpPr/>
          <p:nvPr/>
        </p:nvGrpSpPr>
        <p:grpSpPr>
          <a:xfrm>
            <a:off x="1197868" y="2924150"/>
            <a:ext cx="2952328" cy="3600400"/>
            <a:chOff x="1409700" y="4208437"/>
            <a:chExt cx="3145185" cy="4566346"/>
          </a:xfrm>
        </p:grpSpPr>
        <p:sp>
          <p:nvSpPr>
            <p:cNvPr id="31" name="직사각형">
              <a:extLst>
                <a:ext uri="{FF2B5EF4-FFF2-40B4-BE49-F238E27FC236}">
                  <a16:creationId xmlns:a16="http://schemas.microsoft.com/office/drawing/2014/main" id="{D743BCE7-EEC1-4B9F-941C-DCE42E8397EF}"/>
                </a:ext>
              </a:extLst>
            </p:cNvPr>
            <p:cNvSpPr/>
            <p:nvPr/>
          </p:nvSpPr>
          <p:spPr>
            <a:xfrm>
              <a:off x="1409700" y="4208437"/>
              <a:ext cx="3145185" cy="4566346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" name="파일 기본 정보">
              <a:extLst>
                <a:ext uri="{FF2B5EF4-FFF2-40B4-BE49-F238E27FC236}">
                  <a16:creationId xmlns:a16="http://schemas.microsoft.com/office/drawing/2014/main" id="{1A2D3AF9-E920-4524-9617-182DCBA8A5D8}"/>
                </a:ext>
              </a:extLst>
            </p:cNvPr>
            <p:cNvSpPr/>
            <p:nvPr/>
          </p:nvSpPr>
          <p:spPr>
            <a:xfrm>
              <a:off x="1495896" y="4332113"/>
              <a:ext cx="2972793" cy="2044503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기본</a:t>
              </a:r>
              <a:r>
                <a:rPr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정보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3" name="- 시각 (생성, 수정)…">
              <a:extLst>
                <a:ext uri="{FF2B5EF4-FFF2-40B4-BE49-F238E27FC236}">
                  <a16:creationId xmlns:a16="http://schemas.microsoft.com/office/drawing/2014/main" id="{CCAEC53A-0461-40E6-8E43-D4373592A5FB}"/>
                </a:ext>
              </a:extLst>
            </p:cNvPr>
            <p:cNvSpPr/>
            <p:nvPr/>
          </p:nvSpPr>
          <p:spPr>
            <a:xfrm>
              <a:off x="1571947" y="4827413"/>
              <a:ext cx="2820691" cy="1443336"/>
            </a:xfrm>
            <a:prstGeom prst="rect">
              <a:avLst/>
            </a:prstGeom>
            <a:solidFill>
              <a:srgbClr val="BFBFB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시각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(생성,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수정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크기</a:t>
              </a:r>
              <a:endPara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latin typeface="+mn-ea"/>
                </a:rPr>
                <a:t>속성</a:t>
              </a:r>
              <a:r>
                <a:rPr sz="1600" dirty="0">
                  <a:latin typeface="+mn-ea"/>
                </a:rPr>
                <a:t> (</a:t>
              </a:r>
              <a:r>
                <a:rPr sz="1600" dirty="0" err="1">
                  <a:latin typeface="+mn-ea"/>
                </a:rPr>
                <a:t>폴더</a:t>
              </a:r>
              <a:r>
                <a:rPr sz="1600" dirty="0"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이름</a:t>
              </a:r>
              <a:endParaRPr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직사각형">
            <a:extLst>
              <a:ext uri="{FF2B5EF4-FFF2-40B4-BE49-F238E27FC236}">
                <a16:creationId xmlns:a16="http://schemas.microsoft.com/office/drawing/2014/main" id="{225D0B61-9F78-47D6-B2FB-AA13F584BBC5}"/>
              </a:ext>
            </a:extLst>
          </p:cNvPr>
          <p:cNvSpPr/>
          <p:nvPr/>
        </p:nvSpPr>
        <p:spPr>
          <a:xfrm>
            <a:off x="5737613" y="4300460"/>
            <a:ext cx="92995" cy="11823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47" name="직사각형">
            <a:extLst>
              <a:ext uri="{FF2B5EF4-FFF2-40B4-BE49-F238E27FC236}">
                <a16:creationId xmlns:a16="http://schemas.microsoft.com/office/drawing/2014/main" id="{BB4A8DE3-3D2A-4E5A-9EE0-39CF37085DFE}"/>
              </a:ext>
            </a:extLst>
          </p:cNvPr>
          <p:cNvSpPr/>
          <p:nvPr/>
        </p:nvSpPr>
        <p:spPr>
          <a:xfrm>
            <a:off x="5737612" y="4491366"/>
            <a:ext cx="92995" cy="11823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2" name="직사각형">
            <a:extLst>
              <a:ext uri="{FF2B5EF4-FFF2-40B4-BE49-F238E27FC236}">
                <a16:creationId xmlns:a16="http://schemas.microsoft.com/office/drawing/2014/main" id="{9AA798F0-E991-4A4A-834C-8E9A840FAF54}"/>
              </a:ext>
            </a:extLst>
          </p:cNvPr>
          <p:cNvSpPr/>
          <p:nvPr/>
        </p:nvSpPr>
        <p:spPr>
          <a:xfrm>
            <a:off x="5330646" y="3287316"/>
            <a:ext cx="906927" cy="625944"/>
          </a:xfrm>
          <a:prstGeom prst="rect">
            <a:avLst/>
          </a:prstGeom>
          <a:solidFill>
            <a:srgbClr val="FFFC00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3" name="직사각형">
            <a:extLst>
              <a:ext uri="{FF2B5EF4-FFF2-40B4-BE49-F238E27FC236}">
                <a16:creationId xmlns:a16="http://schemas.microsoft.com/office/drawing/2014/main" id="{2FE0DD01-5661-44D0-AC44-61ECF4BDC59D}"/>
              </a:ext>
            </a:extLst>
          </p:cNvPr>
          <p:cNvSpPr/>
          <p:nvPr/>
        </p:nvSpPr>
        <p:spPr>
          <a:xfrm>
            <a:off x="5330646" y="4838101"/>
            <a:ext cx="906927" cy="6259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4" name="직사각형">
            <a:extLst>
              <a:ext uri="{FF2B5EF4-FFF2-40B4-BE49-F238E27FC236}">
                <a16:creationId xmlns:a16="http://schemas.microsoft.com/office/drawing/2014/main" id="{65BC5645-B2C9-4C82-A6EF-6195CCD88AE0}"/>
              </a:ext>
            </a:extLst>
          </p:cNvPr>
          <p:cNvSpPr/>
          <p:nvPr/>
        </p:nvSpPr>
        <p:spPr>
          <a:xfrm>
            <a:off x="5330646" y="5584889"/>
            <a:ext cx="906927" cy="6259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5" name="선">
            <a:extLst>
              <a:ext uri="{FF2B5EF4-FFF2-40B4-BE49-F238E27FC236}">
                <a16:creationId xmlns:a16="http://schemas.microsoft.com/office/drawing/2014/main" id="{69ED108B-5C2D-42A2-BF49-D00B2B50DB19}"/>
              </a:ext>
            </a:extLst>
          </p:cNvPr>
          <p:cNvSpPr/>
          <p:nvPr/>
        </p:nvSpPr>
        <p:spPr>
          <a:xfrm flipV="1">
            <a:off x="4085440" y="3021664"/>
            <a:ext cx="906759" cy="249477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" name="선">
            <a:extLst>
              <a:ext uri="{FF2B5EF4-FFF2-40B4-BE49-F238E27FC236}">
                <a16:creationId xmlns:a16="http://schemas.microsoft.com/office/drawing/2014/main" id="{3D9B9810-4316-406A-AF19-B00ACA1B8826}"/>
              </a:ext>
            </a:extLst>
          </p:cNvPr>
          <p:cNvSpPr/>
          <p:nvPr/>
        </p:nvSpPr>
        <p:spPr>
          <a:xfrm flipV="1">
            <a:off x="4085440" y="4838100"/>
            <a:ext cx="906759" cy="894359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7" name="직사각형">
            <a:extLst>
              <a:ext uri="{FF2B5EF4-FFF2-40B4-BE49-F238E27FC236}">
                <a16:creationId xmlns:a16="http://schemas.microsoft.com/office/drawing/2014/main" id="{6C017FD7-8E14-48C1-86EE-A86B0408F558}"/>
              </a:ext>
            </a:extLst>
          </p:cNvPr>
          <p:cNvSpPr/>
          <p:nvPr/>
        </p:nvSpPr>
        <p:spPr>
          <a:xfrm>
            <a:off x="5737613" y="4109923"/>
            <a:ext cx="92995" cy="11823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38" name="17">
            <a:extLst>
              <a:ext uri="{FF2B5EF4-FFF2-40B4-BE49-F238E27FC236}">
                <a16:creationId xmlns:a16="http://schemas.microsoft.com/office/drawing/2014/main" id="{5E611AC1-4602-4466-A8AE-3EC256435331}"/>
              </a:ext>
            </a:extLst>
          </p:cNvPr>
          <p:cNvSpPr/>
          <p:nvPr/>
        </p:nvSpPr>
        <p:spPr>
          <a:xfrm>
            <a:off x="5839124" y="3579078"/>
            <a:ext cx="361984" cy="287800"/>
          </a:xfrm>
          <a:prstGeom prst="rect">
            <a:avLst/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17</a:t>
            </a:r>
          </a:p>
        </p:txBody>
      </p:sp>
      <p:sp>
        <p:nvSpPr>
          <p:cNvPr id="50" name="17">
            <a:extLst>
              <a:ext uri="{FF2B5EF4-FFF2-40B4-BE49-F238E27FC236}">
                <a16:creationId xmlns:a16="http://schemas.microsoft.com/office/drawing/2014/main" id="{1471C132-8CCC-4010-B8A3-D3B53AB12C4A}"/>
              </a:ext>
            </a:extLst>
          </p:cNvPr>
          <p:cNvSpPr/>
          <p:nvPr/>
        </p:nvSpPr>
        <p:spPr>
          <a:xfrm>
            <a:off x="5830607" y="5138591"/>
            <a:ext cx="361984" cy="287800"/>
          </a:xfrm>
          <a:prstGeom prst="rect">
            <a:avLst/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1</a:t>
            </a:r>
            <a:r>
              <a:rPr lang="en-US" dirty="0"/>
              <a:t>9</a:t>
            </a:r>
            <a:endParaRPr dirty="0"/>
          </a:p>
        </p:txBody>
      </p:sp>
      <p:sp>
        <p:nvSpPr>
          <p:cNvPr id="65" name="17">
            <a:extLst>
              <a:ext uri="{FF2B5EF4-FFF2-40B4-BE49-F238E27FC236}">
                <a16:creationId xmlns:a16="http://schemas.microsoft.com/office/drawing/2014/main" id="{1AC6E282-D392-4B78-A0B3-27A9DEC528F0}"/>
              </a:ext>
            </a:extLst>
          </p:cNvPr>
          <p:cNvSpPr/>
          <p:nvPr/>
        </p:nvSpPr>
        <p:spPr>
          <a:xfrm>
            <a:off x="5830607" y="5883457"/>
            <a:ext cx="361984" cy="287800"/>
          </a:xfrm>
          <a:prstGeom prst="rect">
            <a:avLst/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en-US" dirty="0"/>
              <a:t>31</a:t>
            </a:r>
            <a:endParaRPr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0EE4A2-00CF-4586-AB6E-8246FBD0B9A2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4A513F5-4CB5-4074-8097-F9B35E07F1C4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4" name="그룹">
              <a:extLst>
                <a:ext uri="{FF2B5EF4-FFF2-40B4-BE49-F238E27FC236}">
                  <a16:creationId xmlns:a16="http://schemas.microsoft.com/office/drawing/2014/main" id="{4984E923-D9B3-4DED-8207-C1F169E3B1E6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49" name="Super Block">
                <a:extLst>
                  <a:ext uri="{FF2B5EF4-FFF2-40B4-BE49-F238E27FC236}">
                    <a16:creationId xmlns:a16="http://schemas.microsoft.com/office/drawing/2014/main" id="{44784165-5B75-4677-B039-71217971E784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51" name="bitmap">
                <a:extLst>
                  <a:ext uri="{FF2B5EF4-FFF2-40B4-BE49-F238E27FC236}">
                    <a16:creationId xmlns:a16="http://schemas.microsoft.com/office/drawing/2014/main" id="{15225336-41D3-44DE-B765-D5CA4DF6E0EE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59" name="Data Blocks">
                <a:extLst>
                  <a:ext uri="{FF2B5EF4-FFF2-40B4-BE49-F238E27FC236}">
                    <a16:creationId xmlns:a16="http://schemas.microsoft.com/office/drawing/2014/main" id="{A7D3EFEE-57AE-4B90-94E9-61183B204BB7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60" name="직사각형">
                <a:extLst>
                  <a:ext uri="{FF2B5EF4-FFF2-40B4-BE49-F238E27FC236}">
                    <a16:creationId xmlns:a16="http://schemas.microsoft.com/office/drawing/2014/main" id="{25B9E3EB-F6E2-4E3F-B599-ACFC6EA24375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inode table">
                <a:extLst>
                  <a:ext uri="{FF2B5EF4-FFF2-40B4-BE49-F238E27FC236}">
                    <a16:creationId xmlns:a16="http://schemas.microsoft.com/office/drawing/2014/main" id="{A4500B28-E4D1-40B8-99FB-3CF61530E008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latin typeface="+mn-ea"/>
                  </a:rPr>
                  <a:t>i</a:t>
                </a:r>
                <a:r>
                  <a:rPr lang="en-US" sz="1400" dirty="0" err="1">
                    <a:latin typeface="+mn-ea"/>
                  </a:rPr>
                  <a:t>N</a:t>
                </a:r>
                <a:r>
                  <a:rPr sz="1400" dirty="0" err="1">
                    <a:latin typeface="+mn-ea"/>
                  </a:rPr>
                  <a:t>ode</a:t>
                </a:r>
                <a:br>
                  <a:rPr sz="1400" dirty="0">
                    <a:latin typeface="+mn-ea"/>
                  </a:rPr>
                </a:br>
                <a:r>
                  <a:rPr sz="1400" dirty="0">
                    <a:latin typeface="+mn-ea"/>
                  </a:rPr>
                  <a:t>table</a:t>
                </a:r>
              </a:p>
            </p:txBody>
          </p:sp>
        </p:grpSp>
      </p:grpSp>
      <p:sp>
        <p:nvSpPr>
          <p:cNvPr id="63" name="직사각형">
            <a:extLst>
              <a:ext uri="{FF2B5EF4-FFF2-40B4-BE49-F238E27FC236}">
                <a16:creationId xmlns:a16="http://schemas.microsoft.com/office/drawing/2014/main" id="{0BC177A8-E3E4-4782-A141-F43F9A6211C4}"/>
              </a:ext>
            </a:extLst>
          </p:cNvPr>
          <p:cNvSpPr/>
          <p:nvPr/>
        </p:nvSpPr>
        <p:spPr>
          <a:xfrm>
            <a:off x="7657090" y="603315"/>
            <a:ext cx="181434" cy="171698"/>
          </a:xfrm>
          <a:prstGeom prst="rect">
            <a:avLst/>
          </a:prstGeom>
          <a:solidFill>
            <a:schemeClr val="accent1">
              <a:hueOff val="-84091"/>
              <a:satOff val="15316"/>
              <a:lumOff val="24313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/>
          </a:p>
        </p:txBody>
      </p:sp>
      <p:sp>
        <p:nvSpPr>
          <p:cNvPr id="37" name="파일 데이터">
            <a:extLst>
              <a:ext uri="{FF2B5EF4-FFF2-40B4-BE49-F238E27FC236}">
                <a16:creationId xmlns:a16="http://schemas.microsoft.com/office/drawing/2014/main" id="{3FA9D3A3-93AC-4CF3-B390-C4497B259F42}"/>
              </a:ext>
            </a:extLst>
          </p:cNvPr>
          <p:cNvSpPr/>
          <p:nvPr/>
        </p:nvSpPr>
        <p:spPr>
          <a:xfrm>
            <a:off x="1350166" y="4940735"/>
            <a:ext cx="2640984" cy="1310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데이터 위치</a:t>
            </a:r>
            <a:endParaRPr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">
            <a:extLst>
              <a:ext uri="{FF2B5EF4-FFF2-40B4-BE49-F238E27FC236}">
                <a16:creationId xmlns:a16="http://schemas.microsoft.com/office/drawing/2014/main" id="{14059CCD-45C6-5FB8-714B-B4DB4CB02FF0}"/>
              </a:ext>
            </a:extLst>
          </p:cNvPr>
          <p:cNvSpPr/>
          <p:nvPr/>
        </p:nvSpPr>
        <p:spPr>
          <a:xfrm>
            <a:off x="9610844" y="5136033"/>
            <a:ext cx="565487" cy="330577"/>
          </a:xfrm>
          <a:prstGeom prst="rect">
            <a:avLst/>
          </a:prstGeom>
          <a:solidFill>
            <a:srgbClr val="FFFC00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4BC6C2CC-C932-6159-2011-75E7F5F18579}"/>
              </a:ext>
            </a:extLst>
          </p:cNvPr>
          <p:cNvSpPr/>
          <p:nvPr/>
        </p:nvSpPr>
        <p:spPr>
          <a:xfrm>
            <a:off x="9622804" y="5589122"/>
            <a:ext cx="553528" cy="330577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" name="파일 DirEntry">
            <a:extLst>
              <a:ext uri="{FF2B5EF4-FFF2-40B4-BE49-F238E27FC236}">
                <a16:creationId xmlns:a16="http://schemas.microsoft.com/office/drawing/2014/main" id="{9E2DCE36-BC07-268D-62C9-B801E0DD2FE9}"/>
              </a:ext>
            </a:extLst>
          </p:cNvPr>
          <p:cNvSpPr txBox="1"/>
          <p:nvPr/>
        </p:nvSpPr>
        <p:spPr>
          <a:xfrm>
            <a:off x="10462764" y="5136033"/>
            <a:ext cx="788677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디렉토리</a:t>
            </a:r>
            <a:endParaRPr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파일 DirEntry">
            <a:extLst>
              <a:ext uri="{FF2B5EF4-FFF2-40B4-BE49-F238E27FC236}">
                <a16:creationId xmlns:a16="http://schemas.microsoft.com/office/drawing/2014/main" id="{C6748567-C7D3-AE70-EB20-1076F769FBCC}"/>
              </a:ext>
            </a:extLst>
          </p:cNvPr>
          <p:cNvSpPr txBox="1"/>
          <p:nvPr/>
        </p:nvSpPr>
        <p:spPr>
          <a:xfrm>
            <a:off x="10462764" y="5584889"/>
            <a:ext cx="445635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파일</a:t>
            </a:r>
            <a:endParaRPr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4111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">
            <a:extLst>
              <a:ext uri="{FF2B5EF4-FFF2-40B4-BE49-F238E27FC236}">
                <a16:creationId xmlns:a16="http://schemas.microsoft.com/office/drawing/2014/main" id="{0BF021B3-C218-A3D8-F9A1-C0683A0E26CE}"/>
              </a:ext>
            </a:extLst>
          </p:cNvPr>
          <p:cNvSpPr/>
          <p:nvPr/>
        </p:nvSpPr>
        <p:spPr>
          <a:xfrm>
            <a:off x="5050920" y="4738509"/>
            <a:ext cx="1417272" cy="1642025"/>
          </a:xfrm>
          <a:prstGeom prst="rect">
            <a:avLst/>
          </a:prstGeom>
          <a:solidFill>
            <a:srgbClr val="9DC3E6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2" name="직사각형">
            <a:extLst>
              <a:ext uri="{FF2B5EF4-FFF2-40B4-BE49-F238E27FC236}">
                <a16:creationId xmlns:a16="http://schemas.microsoft.com/office/drawing/2014/main" id="{1687E0C6-3028-C612-6242-4EBEFD4A49F1}"/>
              </a:ext>
            </a:extLst>
          </p:cNvPr>
          <p:cNvSpPr/>
          <p:nvPr/>
        </p:nvSpPr>
        <p:spPr>
          <a:xfrm>
            <a:off x="5037181" y="2917967"/>
            <a:ext cx="1417272" cy="1748235"/>
          </a:xfrm>
          <a:prstGeom prst="rect">
            <a:avLst/>
          </a:prstGeom>
          <a:solidFill>
            <a:srgbClr val="9DC3E6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1591833" cy="4845212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파일 혹은 </a:t>
            </a:r>
            <a:r>
              <a:rPr lang="ko-KR" altLang="en-US" sz="3000" dirty="0">
                <a:solidFill>
                  <a:srgbClr val="0070C0"/>
                </a:solidFill>
              </a:rPr>
              <a:t>디렉토리</a:t>
            </a:r>
            <a:endParaRPr lang="en-US" altLang="ko-KR" sz="3000" dirty="0">
              <a:solidFill>
                <a:srgbClr val="0070C0"/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아이노드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6B125-98C4-4892-B1C6-1EAA9763AF9E}"/>
              </a:ext>
            </a:extLst>
          </p:cNvPr>
          <p:cNvGrpSpPr/>
          <p:nvPr/>
        </p:nvGrpSpPr>
        <p:grpSpPr>
          <a:xfrm>
            <a:off x="1197868" y="2924150"/>
            <a:ext cx="2952328" cy="3600400"/>
            <a:chOff x="1409700" y="4208437"/>
            <a:chExt cx="3145185" cy="4566346"/>
          </a:xfrm>
        </p:grpSpPr>
        <p:sp>
          <p:nvSpPr>
            <p:cNvPr id="31" name="직사각형">
              <a:extLst>
                <a:ext uri="{FF2B5EF4-FFF2-40B4-BE49-F238E27FC236}">
                  <a16:creationId xmlns:a16="http://schemas.microsoft.com/office/drawing/2014/main" id="{D743BCE7-EEC1-4B9F-941C-DCE42E8397EF}"/>
                </a:ext>
              </a:extLst>
            </p:cNvPr>
            <p:cNvSpPr/>
            <p:nvPr/>
          </p:nvSpPr>
          <p:spPr>
            <a:xfrm>
              <a:off x="1409700" y="4208437"/>
              <a:ext cx="3145185" cy="4566346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" name="파일 기본 정보">
              <a:extLst>
                <a:ext uri="{FF2B5EF4-FFF2-40B4-BE49-F238E27FC236}">
                  <a16:creationId xmlns:a16="http://schemas.microsoft.com/office/drawing/2014/main" id="{1A2D3AF9-E920-4524-9617-182DCBA8A5D8}"/>
                </a:ext>
              </a:extLst>
            </p:cNvPr>
            <p:cNvSpPr/>
            <p:nvPr/>
          </p:nvSpPr>
          <p:spPr>
            <a:xfrm>
              <a:off x="1495896" y="4332113"/>
              <a:ext cx="2972793" cy="2044503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기본</a:t>
              </a:r>
              <a:r>
                <a:rPr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정보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3" name="- 시각 (생성, 수정)…">
              <a:extLst>
                <a:ext uri="{FF2B5EF4-FFF2-40B4-BE49-F238E27FC236}">
                  <a16:creationId xmlns:a16="http://schemas.microsoft.com/office/drawing/2014/main" id="{CCAEC53A-0461-40E6-8E43-D4373592A5FB}"/>
                </a:ext>
              </a:extLst>
            </p:cNvPr>
            <p:cNvSpPr/>
            <p:nvPr/>
          </p:nvSpPr>
          <p:spPr>
            <a:xfrm>
              <a:off x="1571947" y="4827413"/>
              <a:ext cx="2820691" cy="1443336"/>
            </a:xfrm>
            <a:prstGeom prst="rect">
              <a:avLst/>
            </a:prstGeom>
            <a:solidFill>
              <a:srgbClr val="BFBFB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시각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(생성,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수정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크기</a:t>
              </a:r>
              <a:endPara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latin typeface="+mn-ea"/>
                </a:rPr>
                <a:t>속성</a:t>
              </a:r>
              <a:r>
                <a:rPr sz="1600" dirty="0">
                  <a:latin typeface="+mn-ea"/>
                </a:rPr>
                <a:t> (</a:t>
              </a:r>
              <a:r>
                <a:rPr sz="1600" dirty="0" err="1">
                  <a:latin typeface="+mn-ea"/>
                </a:rPr>
                <a:t>폴더</a:t>
              </a:r>
              <a:r>
                <a:rPr sz="1600" dirty="0"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이름</a:t>
              </a:r>
              <a:endParaRPr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46" name="직사각형">
            <a:extLst>
              <a:ext uri="{FF2B5EF4-FFF2-40B4-BE49-F238E27FC236}">
                <a16:creationId xmlns:a16="http://schemas.microsoft.com/office/drawing/2014/main" id="{225D0B61-9F78-47D6-B2FB-AA13F584BBC5}"/>
              </a:ext>
            </a:extLst>
          </p:cNvPr>
          <p:cNvSpPr/>
          <p:nvPr/>
        </p:nvSpPr>
        <p:spPr>
          <a:xfrm>
            <a:off x="5737613" y="4300460"/>
            <a:ext cx="92995" cy="11823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47" name="직사각형">
            <a:extLst>
              <a:ext uri="{FF2B5EF4-FFF2-40B4-BE49-F238E27FC236}">
                <a16:creationId xmlns:a16="http://schemas.microsoft.com/office/drawing/2014/main" id="{BB4A8DE3-3D2A-4E5A-9EE0-39CF37085DFE}"/>
              </a:ext>
            </a:extLst>
          </p:cNvPr>
          <p:cNvSpPr/>
          <p:nvPr/>
        </p:nvSpPr>
        <p:spPr>
          <a:xfrm>
            <a:off x="5737612" y="4491366"/>
            <a:ext cx="92995" cy="11823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2" name="직사각형">
            <a:extLst>
              <a:ext uri="{FF2B5EF4-FFF2-40B4-BE49-F238E27FC236}">
                <a16:creationId xmlns:a16="http://schemas.microsoft.com/office/drawing/2014/main" id="{9AA798F0-E991-4A4A-834C-8E9A840FAF54}"/>
              </a:ext>
            </a:extLst>
          </p:cNvPr>
          <p:cNvSpPr/>
          <p:nvPr/>
        </p:nvSpPr>
        <p:spPr>
          <a:xfrm>
            <a:off x="5330646" y="3287316"/>
            <a:ext cx="906927" cy="625944"/>
          </a:xfrm>
          <a:prstGeom prst="rect">
            <a:avLst/>
          </a:prstGeom>
          <a:solidFill>
            <a:srgbClr val="FFFC00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3" name="직사각형">
            <a:extLst>
              <a:ext uri="{FF2B5EF4-FFF2-40B4-BE49-F238E27FC236}">
                <a16:creationId xmlns:a16="http://schemas.microsoft.com/office/drawing/2014/main" id="{2FE0DD01-5661-44D0-AC44-61ECF4BDC59D}"/>
              </a:ext>
            </a:extLst>
          </p:cNvPr>
          <p:cNvSpPr/>
          <p:nvPr/>
        </p:nvSpPr>
        <p:spPr>
          <a:xfrm>
            <a:off x="5330646" y="4838101"/>
            <a:ext cx="906927" cy="6259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4" name="직사각형">
            <a:extLst>
              <a:ext uri="{FF2B5EF4-FFF2-40B4-BE49-F238E27FC236}">
                <a16:creationId xmlns:a16="http://schemas.microsoft.com/office/drawing/2014/main" id="{65BC5645-B2C9-4C82-A6EF-6195CCD88AE0}"/>
              </a:ext>
            </a:extLst>
          </p:cNvPr>
          <p:cNvSpPr/>
          <p:nvPr/>
        </p:nvSpPr>
        <p:spPr>
          <a:xfrm>
            <a:off x="5330646" y="5584889"/>
            <a:ext cx="906927" cy="625944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5" name="선">
            <a:extLst>
              <a:ext uri="{FF2B5EF4-FFF2-40B4-BE49-F238E27FC236}">
                <a16:creationId xmlns:a16="http://schemas.microsoft.com/office/drawing/2014/main" id="{69ED108B-5C2D-42A2-BF49-D00B2B50DB19}"/>
              </a:ext>
            </a:extLst>
          </p:cNvPr>
          <p:cNvSpPr/>
          <p:nvPr/>
        </p:nvSpPr>
        <p:spPr>
          <a:xfrm flipV="1">
            <a:off x="4085440" y="3021664"/>
            <a:ext cx="906759" cy="249477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6" name="선">
            <a:extLst>
              <a:ext uri="{FF2B5EF4-FFF2-40B4-BE49-F238E27FC236}">
                <a16:creationId xmlns:a16="http://schemas.microsoft.com/office/drawing/2014/main" id="{3D9B9810-4316-406A-AF19-B00ACA1B8826}"/>
              </a:ext>
            </a:extLst>
          </p:cNvPr>
          <p:cNvSpPr/>
          <p:nvPr/>
        </p:nvSpPr>
        <p:spPr>
          <a:xfrm flipV="1">
            <a:off x="4085440" y="4838100"/>
            <a:ext cx="906759" cy="894359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7" name="직사각형">
            <a:extLst>
              <a:ext uri="{FF2B5EF4-FFF2-40B4-BE49-F238E27FC236}">
                <a16:creationId xmlns:a16="http://schemas.microsoft.com/office/drawing/2014/main" id="{6C017FD7-8E14-48C1-86EE-A86B0408F558}"/>
              </a:ext>
            </a:extLst>
          </p:cNvPr>
          <p:cNvSpPr/>
          <p:nvPr/>
        </p:nvSpPr>
        <p:spPr>
          <a:xfrm>
            <a:off x="5737613" y="4109923"/>
            <a:ext cx="92995" cy="11823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39" name="아이노드 번호">
            <a:extLst>
              <a:ext uri="{FF2B5EF4-FFF2-40B4-BE49-F238E27FC236}">
                <a16:creationId xmlns:a16="http://schemas.microsoft.com/office/drawing/2014/main" id="{ADA2864C-3726-4DBD-B090-32037AA1CCCF}"/>
              </a:ext>
            </a:extLst>
          </p:cNvPr>
          <p:cNvSpPr txBox="1"/>
          <p:nvPr/>
        </p:nvSpPr>
        <p:spPr>
          <a:xfrm>
            <a:off x="7878741" y="2469105"/>
            <a:ext cx="131286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sz="1800" dirty="0">
                <a:solidFill>
                  <a:schemeClr val="tx1"/>
                </a:solidFill>
                <a:latin typeface="+mn-ea"/>
                <a:ea typeface="+mn-ea"/>
              </a:rPr>
              <a:t>아이노드 </a:t>
            </a:r>
            <a:r>
              <a:rPr sz="1800" dirty="0" err="1">
                <a:solidFill>
                  <a:schemeClr val="tx1"/>
                </a:solidFill>
                <a:latin typeface="+mn-ea"/>
                <a:ea typeface="+mn-ea"/>
              </a:rPr>
              <a:t>번호</a:t>
            </a:r>
            <a:endParaRPr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8" name="17">
            <a:extLst>
              <a:ext uri="{FF2B5EF4-FFF2-40B4-BE49-F238E27FC236}">
                <a16:creationId xmlns:a16="http://schemas.microsoft.com/office/drawing/2014/main" id="{5E611AC1-4602-4466-A8AE-3EC256435331}"/>
              </a:ext>
            </a:extLst>
          </p:cNvPr>
          <p:cNvSpPr/>
          <p:nvPr/>
        </p:nvSpPr>
        <p:spPr>
          <a:xfrm>
            <a:off x="5839124" y="3579078"/>
            <a:ext cx="361984" cy="287800"/>
          </a:xfrm>
          <a:prstGeom prst="rect">
            <a:avLst/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17</a:t>
            </a:r>
          </a:p>
        </p:txBody>
      </p:sp>
      <p:sp>
        <p:nvSpPr>
          <p:cNvPr id="50" name="17">
            <a:extLst>
              <a:ext uri="{FF2B5EF4-FFF2-40B4-BE49-F238E27FC236}">
                <a16:creationId xmlns:a16="http://schemas.microsoft.com/office/drawing/2014/main" id="{1471C132-8CCC-4010-B8A3-D3B53AB12C4A}"/>
              </a:ext>
            </a:extLst>
          </p:cNvPr>
          <p:cNvSpPr/>
          <p:nvPr/>
        </p:nvSpPr>
        <p:spPr>
          <a:xfrm>
            <a:off x="5830607" y="5138591"/>
            <a:ext cx="361984" cy="287800"/>
          </a:xfrm>
          <a:prstGeom prst="rect">
            <a:avLst/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1</a:t>
            </a:r>
            <a:r>
              <a:rPr lang="en-US" dirty="0"/>
              <a:t>9</a:t>
            </a:r>
            <a:endParaRPr dirty="0"/>
          </a:p>
        </p:txBody>
      </p:sp>
      <p:sp>
        <p:nvSpPr>
          <p:cNvPr id="65" name="17">
            <a:extLst>
              <a:ext uri="{FF2B5EF4-FFF2-40B4-BE49-F238E27FC236}">
                <a16:creationId xmlns:a16="http://schemas.microsoft.com/office/drawing/2014/main" id="{1AC6E282-D392-4B78-A0B3-27A9DEC528F0}"/>
              </a:ext>
            </a:extLst>
          </p:cNvPr>
          <p:cNvSpPr/>
          <p:nvPr/>
        </p:nvSpPr>
        <p:spPr>
          <a:xfrm>
            <a:off x="5830607" y="5883457"/>
            <a:ext cx="361984" cy="287800"/>
          </a:xfrm>
          <a:prstGeom prst="rect">
            <a:avLst/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lang="en-US" dirty="0"/>
              <a:t>31</a:t>
            </a:r>
            <a:endParaRPr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0EE4A2-00CF-4586-AB6E-8246FBD0B9A2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4A513F5-4CB5-4074-8097-F9B35E07F1C4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4" name="그룹">
              <a:extLst>
                <a:ext uri="{FF2B5EF4-FFF2-40B4-BE49-F238E27FC236}">
                  <a16:creationId xmlns:a16="http://schemas.microsoft.com/office/drawing/2014/main" id="{4984E923-D9B3-4DED-8207-C1F169E3B1E6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49" name="Super Block">
                <a:extLst>
                  <a:ext uri="{FF2B5EF4-FFF2-40B4-BE49-F238E27FC236}">
                    <a16:creationId xmlns:a16="http://schemas.microsoft.com/office/drawing/2014/main" id="{44784165-5B75-4677-B039-71217971E784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51" name="bitmap">
                <a:extLst>
                  <a:ext uri="{FF2B5EF4-FFF2-40B4-BE49-F238E27FC236}">
                    <a16:creationId xmlns:a16="http://schemas.microsoft.com/office/drawing/2014/main" id="{15225336-41D3-44DE-B765-D5CA4DF6E0EE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59" name="Data Blocks">
                <a:extLst>
                  <a:ext uri="{FF2B5EF4-FFF2-40B4-BE49-F238E27FC236}">
                    <a16:creationId xmlns:a16="http://schemas.microsoft.com/office/drawing/2014/main" id="{A7D3EFEE-57AE-4B90-94E9-61183B204BB7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60" name="직사각형">
                <a:extLst>
                  <a:ext uri="{FF2B5EF4-FFF2-40B4-BE49-F238E27FC236}">
                    <a16:creationId xmlns:a16="http://schemas.microsoft.com/office/drawing/2014/main" id="{25B9E3EB-F6E2-4E3F-B599-ACFC6EA24375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inode table">
                <a:extLst>
                  <a:ext uri="{FF2B5EF4-FFF2-40B4-BE49-F238E27FC236}">
                    <a16:creationId xmlns:a16="http://schemas.microsoft.com/office/drawing/2014/main" id="{A4500B28-E4D1-40B8-99FB-3CF61530E008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latin typeface="+mn-ea"/>
                  </a:rPr>
                  <a:t>i</a:t>
                </a:r>
                <a:r>
                  <a:rPr lang="en-US" sz="1400" dirty="0" err="1">
                    <a:latin typeface="+mn-ea"/>
                  </a:rPr>
                  <a:t>N</a:t>
                </a:r>
                <a:r>
                  <a:rPr sz="1400" dirty="0" err="1">
                    <a:latin typeface="+mn-ea"/>
                  </a:rPr>
                  <a:t>ode</a:t>
                </a:r>
                <a:br>
                  <a:rPr sz="1400" dirty="0">
                    <a:latin typeface="+mn-ea"/>
                  </a:rPr>
                </a:br>
                <a:r>
                  <a:rPr sz="1400" dirty="0">
                    <a:latin typeface="+mn-ea"/>
                  </a:rPr>
                  <a:t>table</a:t>
                </a:r>
              </a:p>
            </p:txBody>
          </p:sp>
        </p:grpSp>
      </p:grpSp>
      <p:sp>
        <p:nvSpPr>
          <p:cNvPr id="63" name="직사각형">
            <a:extLst>
              <a:ext uri="{FF2B5EF4-FFF2-40B4-BE49-F238E27FC236}">
                <a16:creationId xmlns:a16="http://schemas.microsoft.com/office/drawing/2014/main" id="{0BC177A8-E3E4-4782-A141-F43F9A6211C4}"/>
              </a:ext>
            </a:extLst>
          </p:cNvPr>
          <p:cNvSpPr/>
          <p:nvPr/>
        </p:nvSpPr>
        <p:spPr>
          <a:xfrm>
            <a:off x="7657090" y="603315"/>
            <a:ext cx="181434" cy="171698"/>
          </a:xfrm>
          <a:prstGeom prst="rect">
            <a:avLst/>
          </a:prstGeom>
          <a:solidFill>
            <a:schemeClr val="accent1">
              <a:hueOff val="-84091"/>
              <a:satOff val="15316"/>
              <a:lumOff val="24313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/>
          </a:p>
        </p:txBody>
      </p:sp>
      <p:cxnSp>
        <p:nvCxnSpPr>
          <p:cNvPr id="42" name="연결선">
            <a:extLst>
              <a:ext uri="{FF2B5EF4-FFF2-40B4-BE49-F238E27FC236}">
                <a16:creationId xmlns:a16="http://schemas.microsoft.com/office/drawing/2014/main" id="{951BDC78-1766-4990-8F46-9C90E885EDF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18338" y="1516754"/>
            <a:ext cx="2923899" cy="1525314"/>
          </a:xfrm>
          <a:prstGeom prst="bentConnector3">
            <a:avLst>
              <a:gd name="adj1" fmla="val 672"/>
            </a:avLst>
          </a:prstGeom>
          <a:ln w="38100">
            <a:solidFill>
              <a:schemeClr val="accent1"/>
            </a:solidFill>
            <a:prstDash val="sysDot"/>
            <a:miter lim="400000"/>
            <a:tailEnd type="triangle"/>
          </a:ln>
        </p:spPr>
      </p:cxnSp>
      <p:sp>
        <p:nvSpPr>
          <p:cNvPr id="37" name="파일 데이터">
            <a:extLst>
              <a:ext uri="{FF2B5EF4-FFF2-40B4-BE49-F238E27FC236}">
                <a16:creationId xmlns:a16="http://schemas.microsoft.com/office/drawing/2014/main" id="{3FA9D3A3-93AC-4CF3-B390-C4497B259F42}"/>
              </a:ext>
            </a:extLst>
          </p:cNvPr>
          <p:cNvSpPr/>
          <p:nvPr/>
        </p:nvSpPr>
        <p:spPr>
          <a:xfrm>
            <a:off x="1350166" y="4940735"/>
            <a:ext cx="2640984" cy="1310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데이터 위치</a:t>
            </a:r>
            <a:endParaRPr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">
            <a:extLst>
              <a:ext uri="{FF2B5EF4-FFF2-40B4-BE49-F238E27FC236}">
                <a16:creationId xmlns:a16="http://schemas.microsoft.com/office/drawing/2014/main" id="{14059CCD-45C6-5FB8-714B-B4DB4CB02FF0}"/>
              </a:ext>
            </a:extLst>
          </p:cNvPr>
          <p:cNvSpPr/>
          <p:nvPr/>
        </p:nvSpPr>
        <p:spPr>
          <a:xfrm>
            <a:off x="9610844" y="5136033"/>
            <a:ext cx="565487" cy="330577"/>
          </a:xfrm>
          <a:prstGeom prst="rect">
            <a:avLst/>
          </a:prstGeom>
          <a:solidFill>
            <a:srgbClr val="FFFC00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4BC6C2CC-C932-6159-2011-75E7F5F18579}"/>
              </a:ext>
            </a:extLst>
          </p:cNvPr>
          <p:cNvSpPr/>
          <p:nvPr/>
        </p:nvSpPr>
        <p:spPr>
          <a:xfrm>
            <a:off x="9622804" y="5589122"/>
            <a:ext cx="553528" cy="330577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" name="파일 DirEntry">
            <a:extLst>
              <a:ext uri="{FF2B5EF4-FFF2-40B4-BE49-F238E27FC236}">
                <a16:creationId xmlns:a16="http://schemas.microsoft.com/office/drawing/2014/main" id="{9E2DCE36-BC07-268D-62C9-B801E0DD2FE9}"/>
              </a:ext>
            </a:extLst>
          </p:cNvPr>
          <p:cNvSpPr txBox="1"/>
          <p:nvPr/>
        </p:nvSpPr>
        <p:spPr>
          <a:xfrm>
            <a:off x="10462764" y="5136033"/>
            <a:ext cx="788677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디렉토리</a:t>
            </a:r>
            <a:endParaRPr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파일 DirEntry">
            <a:extLst>
              <a:ext uri="{FF2B5EF4-FFF2-40B4-BE49-F238E27FC236}">
                <a16:creationId xmlns:a16="http://schemas.microsoft.com/office/drawing/2014/main" id="{C6748567-C7D3-AE70-EB20-1076F769FBCC}"/>
              </a:ext>
            </a:extLst>
          </p:cNvPr>
          <p:cNvSpPr txBox="1"/>
          <p:nvPr/>
        </p:nvSpPr>
        <p:spPr>
          <a:xfrm>
            <a:off x="10462764" y="5584889"/>
            <a:ext cx="445635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파일</a:t>
            </a:r>
            <a:endParaRPr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439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350483" cy="4155914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아이노드 테이블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아이노드 테이블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C20DC41D-2050-4DDD-8481-03303956C8CB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3BC0FCE6-78F4-45F9-96E6-287DBE78ACE2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3" name="그룹">
              <a:extLst>
                <a:ext uri="{FF2B5EF4-FFF2-40B4-BE49-F238E27FC236}">
                  <a16:creationId xmlns:a16="http://schemas.microsoft.com/office/drawing/2014/main" id="{317E1C29-C545-4782-A288-3F0300A94588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154" name="Super Block">
                <a:extLst>
                  <a:ext uri="{FF2B5EF4-FFF2-40B4-BE49-F238E27FC236}">
                    <a16:creationId xmlns:a16="http://schemas.microsoft.com/office/drawing/2014/main" id="{B9E35E02-0BBF-477C-B8DC-ED154F8EBC14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55" name="bitmap">
                <a:extLst>
                  <a:ext uri="{FF2B5EF4-FFF2-40B4-BE49-F238E27FC236}">
                    <a16:creationId xmlns:a16="http://schemas.microsoft.com/office/drawing/2014/main" id="{245BCDD0-1C0F-4289-9A2E-5EEF9E3C9B98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156" name="Data Blocks">
                <a:extLst>
                  <a:ext uri="{FF2B5EF4-FFF2-40B4-BE49-F238E27FC236}">
                    <a16:creationId xmlns:a16="http://schemas.microsoft.com/office/drawing/2014/main" id="{D19DEDD0-BE54-4A57-898F-A82ED2842330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157" name="직사각형">
                <a:extLst>
                  <a:ext uri="{FF2B5EF4-FFF2-40B4-BE49-F238E27FC236}">
                    <a16:creationId xmlns:a16="http://schemas.microsoft.com/office/drawing/2014/main" id="{BAB28EDC-A08F-4FD9-A3F1-6BF0272BEBFF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8" name="inode table">
                <a:extLst>
                  <a:ext uri="{FF2B5EF4-FFF2-40B4-BE49-F238E27FC236}">
                    <a16:creationId xmlns:a16="http://schemas.microsoft.com/office/drawing/2014/main" id="{8DB343D3-CCA4-4DDA-A583-A67154A96376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latin typeface="+mn-ea"/>
                  </a:rPr>
                  <a:t>i</a:t>
                </a:r>
                <a:r>
                  <a:rPr lang="en-US" sz="1400" dirty="0" err="1">
                    <a:latin typeface="+mn-ea"/>
                  </a:rPr>
                  <a:t>N</a:t>
                </a:r>
                <a:r>
                  <a:rPr sz="1400" dirty="0" err="1">
                    <a:latin typeface="+mn-ea"/>
                  </a:rPr>
                  <a:t>ode</a:t>
                </a:r>
                <a:br>
                  <a:rPr sz="1400" dirty="0">
                    <a:latin typeface="+mn-ea"/>
                  </a:rPr>
                </a:br>
                <a:r>
                  <a:rPr sz="1400" dirty="0">
                    <a:latin typeface="+mn-ea"/>
                  </a:rPr>
                  <a:t>table</a:t>
                </a:r>
              </a:p>
            </p:txBody>
          </p:sp>
        </p:grp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256A3B2-3062-4B67-9590-F07F5779F183}"/>
              </a:ext>
            </a:extLst>
          </p:cNvPr>
          <p:cNvGrpSpPr/>
          <p:nvPr/>
        </p:nvGrpSpPr>
        <p:grpSpPr>
          <a:xfrm>
            <a:off x="3934172" y="1995217"/>
            <a:ext cx="7314466" cy="4347728"/>
            <a:chOff x="3172433" y="2248831"/>
            <a:chExt cx="7314466" cy="4347728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28C3050F-6E07-4924-B9D7-DF256B5E1BC6}"/>
                </a:ext>
              </a:extLst>
            </p:cNvPr>
            <p:cNvGrpSpPr/>
            <p:nvPr/>
          </p:nvGrpSpPr>
          <p:grpSpPr>
            <a:xfrm>
              <a:off x="5247923" y="3966979"/>
              <a:ext cx="5238976" cy="2629580"/>
              <a:chOff x="4724400" y="5994400"/>
              <a:chExt cx="7019231" cy="3546376"/>
            </a:xfrm>
          </p:grpSpPr>
          <p:grpSp>
            <p:nvGrpSpPr>
              <p:cNvPr id="233" name="그룹">
                <a:extLst>
                  <a:ext uri="{FF2B5EF4-FFF2-40B4-BE49-F238E27FC236}">
                    <a16:creationId xmlns:a16="http://schemas.microsoft.com/office/drawing/2014/main" id="{C440BE38-F64E-44B3-A4D8-E70AE412239D}"/>
                  </a:ext>
                </a:extLst>
              </p:cNvPr>
              <p:cNvGrpSpPr/>
              <p:nvPr/>
            </p:nvGrpSpPr>
            <p:grpSpPr>
              <a:xfrm>
                <a:off x="4724400" y="6705600"/>
                <a:ext cx="7019231" cy="2835176"/>
                <a:chOff x="0" y="0"/>
                <a:chExt cx="7019230" cy="2835175"/>
              </a:xfrm>
            </p:grpSpPr>
            <p:sp>
              <p:nvSpPr>
                <p:cNvPr id="236" name="아이노드 테이블">
                  <a:extLst>
                    <a:ext uri="{FF2B5EF4-FFF2-40B4-BE49-F238E27FC236}">
                      <a16:creationId xmlns:a16="http://schemas.microsoft.com/office/drawing/2014/main" id="{B87F390A-E636-4DE8-BE6F-046BB085150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019231" cy="283517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50800" tIns="50800" rIns="50800" bIns="50800" numCol="1" anchor="t">
                  <a:noAutofit/>
                </a:bodyPr>
                <a:lstStyle>
                  <a:lvl1pPr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lvl1pPr>
                </a:lstStyle>
                <a:p>
                  <a:r>
                    <a:rPr lang="en-US" sz="2400" dirty="0">
                      <a:latin typeface="+mn-ea"/>
                    </a:rPr>
                    <a:t>    </a:t>
                  </a:r>
                  <a:r>
                    <a:rPr sz="2400" dirty="0">
                      <a:latin typeface="+mn-ea"/>
                    </a:rPr>
                    <a:t> </a:t>
                  </a:r>
                  <a:r>
                    <a:rPr lang="en-US" sz="2400" dirty="0">
                      <a:latin typeface="+mn-ea"/>
                    </a:rPr>
                    <a:t>        </a:t>
                  </a:r>
                  <a:r>
                    <a:rPr sz="2400" dirty="0">
                      <a:latin typeface="+mn-ea"/>
                    </a:rPr>
                    <a:t>아이노드 </a:t>
                  </a:r>
                  <a:r>
                    <a:rPr sz="2400" dirty="0" err="1">
                      <a:latin typeface="+mn-ea"/>
                    </a:rPr>
                    <a:t>테이블</a:t>
                  </a:r>
                  <a:endParaRPr sz="2400" dirty="0">
                    <a:latin typeface="+mn-ea"/>
                  </a:endParaRPr>
                </a:p>
              </p:txBody>
            </p:sp>
            <p:sp>
              <p:nvSpPr>
                <p:cNvPr id="237" name="직사각형">
                  <a:extLst>
                    <a:ext uri="{FF2B5EF4-FFF2-40B4-BE49-F238E27FC236}">
                      <a16:creationId xmlns:a16="http://schemas.microsoft.com/office/drawing/2014/main" id="{389DA7CA-5488-46A1-A81B-7C03126F7D1E}"/>
                    </a:ext>
                  </a:extLst>
                </p:cNvPr>
                <p:cNvSpPr/>
                <p:nvPr/>
              </p:nvSpPr>
              <p:spPr>
                <a:xfrm>
                  <a:off x="126528" y="500905"/>
                  <a:ext cx="6766174" cy="2235201"/>
                </a:xfrm>
                <a:prstGeom prst="rect">
                  <a:avLst/>
                </a:prstGeom>
                <a:solidFill>
                  <a:srgbClr val="EBEBEB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t">
                  <a:noAutofit/>
                </a:bodyPr>
                <a:lstStyle/>
                <a:p>
                  <a:pPr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38" name="사각형">
                  <a:extLst>
                    <a:ext uri="{FF2B5EF4-FFF2-40B4-BE49-F238E27FC236}">
                      <a16:creationId xmlns:a16="http://schemas.microsoft.com/office/drawing/2014/main" id="{D2616270-CAE1-41B2-AE2D-1AA03D3E5517}"/>
                    </a:ext>
                  </a:extLst>
                </p:cNvPr>
                <p:cNvSpPr/>
                <p:nvPr/>
              </p:nvSpPr>
              <p:spPr>
                <a:xfrm>
                  <a:off x="2032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39" name="사각형">
                  <a:extLst>
                    <a:ext uri="{FF2B5EF4-FFF2-40B4-BE49-F238E27FC236}">
                      <a16:creationId xmlns:a16="http://schemas.microsoft.com/office/drawing/2014/main" id="{7539BA08-F2EE-4CCA-96C9-7152D4CE652D}"/>
                    </a:ext>
                  </a:extLst>
                </p:cNvPr>
                <p:cNvSpPr/>
                <p:nvPr/>
              </p:nvSpPr>
              <p:spPr>
                <a:xfrm>
                  <a:off x="2032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40" name="사각형">
                  <a:extLst>
                    <a:ext uri="{FF2B5EF4-FFF2-40B4-BE49-F238E27FC236}">
                      <a16:creationId xmlns:a16="http://schemas.microsoft.com/office/drawing/2014/main" id="{331C2E4D-E617-43A4-9EBA-A4DBD6A44C4A}"/>
                    </a:ext>
                  </a:extLst>
                </p:cNvPr>
                <p:cNvSpPr/>
                <p:nvPr/>
              </p:nvSpPr>
              <p:spPr>
                <a:xfrm>
                  <a:off x="2032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41" name="사각형">
                  <a:extLst>
                    <a:ext uri="{FF2B5EF4-FFF2-40B4-BE49-F238E27FC236}">
                      <a16:creationId xmlns:a16="http://schemas.microsoft.com/office/drawing/2014/main" id="{EEFFDEE0-4083-43E4-A5A5-EBCEE4501C95}"/>
                    </a:ext>
                  </a:extLst>
                </p:cNvPr>
                <p:cNvSpPr/>
                <p:nvPr/>
              </p:nvSpPr>
              <p:spPr>
                <a:xfrm>
                  <a:off x="2032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42" name="사각형">
                  <a:extLst>
                    <a:ext uri="{FF2B5EF4-FFF2-40B4-BE49-F238E27FC236}">
                      <a16:creationId xmlns:a16="http://schemas.microsoft.com/office/drawing/2014/main" id="{4046CAA6-8395-4305-9C6D-DFDECD94EA88}"/>
                    </a:ext>
                  </a:extLst>
                </p:cNvPr>
                <p:cNvSpPr/>
                <p:nvPr/>
              </p:nvSpPr>
              <p:spPr>
                <a:xfrm>
                  <a:off x="2032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43" name="사각형">
                  <a:extLst>
                    <a:ext uri="{FF2B5EF4-FFF2-40B4-BE49-F238E27FC236}">
                      <a16:creationId xmlns:a16="http://schemas.microsoft.com/office/drawing/2014/main" id="{66B39C57-9867-4619-A83C-3D1F099B1AB8}"/>
                    </a:ext>
                  </a:extLst>
                </p:cNvPr>
                <p:cNvSpPr/>
                <p:nvPr/>
              </p:nvSpPr>
              <p:spPr>
                <a:xfrm>
                  <a:off x="6223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44" name="사각형">
                  <a:extLst>
                    <a:ext uri="{FF2B5EF4-FFF2-40B4-BE49-F238E27FC236}">
                      <a16:creationId xmlns:a16="http://schemas.microsoft.com/office/drawing/2014/main" id="{864E4C69-6AC1-4734-8B15-49807BB4D189}"/>
                    </a:ext>
                  </a:extLst>
                </p:cNvPr>
                <p:cNvSpPr/>
                <p:nvPr/>
              </p:nvSpPr>
              <p:spPr>
                <a:xfrm>
                  <a:off x="6223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45" name="사각형">
                  <a:extLst>
                    <a:ext uri="{FF2B5EF4-FFF2-40B4-BE49-F238E27FC236}">
                      <a16:creationId xmlns:a16="http://schemas.microsoft.com/office/drawing/2014/main" id="{BBE38D19-D799-4E4F-9262-437AC8F4107E}"/>
                    </a:ext>
                  </a:extLst>
                </p:cNvPr>
                <p:cNvSpPr/>
                <p:nvPr/>
              </p:nvSpPr>
              <p:spPr>
                <a:xfrm>
                  <a:off x="6223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46" name="사각형">
                  <a:extLst>
                    <a:ext uri="{FF2B5EF4-FFF2-40B4-BE49-F238E27FC236}">
                      <a16:creationId xmlns:a16="http://schemas.microsoft.com/office/drawing/2014/main" id="{131F9E2D-0170-4DA5-A60D-11427906D336}"/>
                    </a:ext>
                  </a:extLst>
                </p:cNvPr>
                <p:cNvSpPr/>
                <p:nvPr/>
              </p:nvSpPr>
              <p:spPr>
                <a:xfrm>
                  <a:off x="6223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47" name="사각형">
                  <a:extLst>
                    <a:ext uri="{FF2B5EF4-FFF2-40B4-BE49-F238E27FC236}">
                      <a16:creationId xmlns:a16="http://schemas.microsoft.com/office/drawing/2014/main" id="{6E6071D6-A0D4-4FA1-A948-CBE0F86A913B}"/>
                    </a:ext>
                  </a:extLst>
                </p:cNvPr>
                <p:cNvSpPr/>
                <p:nvPr/>
              </p:nvSpPr>
              <p:spPr>
                <a:xfrm>
                  <a:off x="6223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48" name="사각형">
                  <a:extLst>
                    <a:ext uri="{FF2B5EF4-FFF2-40B4-BE49-F238E27FC236}">
                      <a16:creationId xmlns:a16="http://schemas.microsoft.com/office/drawing/2014/main" id="{590C2C47-85D6-4D75-A12E-1513AD96EC9E}"/>
                    </a:ext>
                  </a:extLst>
                </p:cNvPr>
                <p:cNvSpPr/>
                <p:nvPr/>
              </p:nvSpPr>
              <p:spPr>
                <a:xfrm>
                  <a:off x="10414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49" name="사각형">
                  <a:extLst>
                    <a:ext uri="{FF2B5EF4-FFF2-40B4-BE49-F238E27FC236}">
                      <a16:creationId xmlns:a16="http://schemas.microsoft.com/office/drawing/2014/main" id="{D826AD62-3D57-471F-A97C-F39E4899B402}"/>
                    </a:ext>
                  </a:extLst>
                </p:cNvPr>
                <p:cNvSpPr/>
                <p:nvPr/>
              </p:nvSpPr>
              <p:spPr>
                <a:xfrm>
                  <a:off x="10414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50" name="사각형">
                  <a:extLst>
                    <a:ext uri="{FF2B5EF4-FFF2-40B4-BE49-F238E27FC236}">
                      <a16:creationId xmlns:a16="http://schemas.microsoft.com/office/drawing/2014/main" id="{C51DF189-A40E-4B42-B060-0D7EE42C53B5}"/>
                    </a:ext>
                  </a:extLst>
                </p:cNvPr>
                <p:cNvSpPr/>
                <p:nvPr/>
              </p:nvSpPr>
              <p:spPr>
                <a:xfrm>
                  <a:off x="10414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51" name="사각형">
                  <a:extLst>
                    <a:ext uri="{FF2B5EF4-FFF2-40B4-BE49-F238E27FC236}">
                      <a16:creationId xmlns:a16="http://schemas.microsoft.com/office/drawing/2014/main" id="{E7B8C39E-5443-4A56-8DC1-213B3CC6BA96}"/>
                    </a:ext>
                  </a:extLst>
                </p:cNvPr>
                <p:cNvSpPr/>
                <p:nvPr/>
              </p:nvSpPr>
              <p:spPr>
                <a:xfrm>
                  <a:off x="10414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52" name="사각형">
                  <a:extLst>
                    <a:ext uri="{FF2B5EF4-FFF2-40B4-BE49-F238E27FC236}">
                      <a16:creationId xmlns:a16="http://schemas.microsoft.com/office/drawing/2014/main" id="{44920661-0C92-49F6-AF2F-10AD52110FCD}"/>
                    </a:ext>
                  </a:extLst>
                </p:cNvPr>
                <p:cNvSpPr/>
                <p:nvPr/>
              </p:nvSpPr>
              <p:spPr>
                <a:xfrm>
                  <a:off x="10414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53" name="사각형">
                  <a:extLst>
                    <a:ext uri="{FF2B5EF4-FFF2-40B4-BE49-F238E27FC236}">
                      <a16:creationId xmlns:a16="http://schemas.microsoft.com/office/drawing/2014/main" id="{531F697B-A7B0-4659-A0D6-8C42C373E7CE}"/>
                    </a:ext>
                  </a:extLst>
                </p:cNvPr>
                <p:cNvSpPr/>
                <p:nvPr/>
              </p:nvSpPr>
              <p:spPr>
                <a:xfrm>
                  <a:off x="14605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54" name="사각형">
                  <a:extLst>
                    <a:ext uri="{FF2B5EF4-FFF2-40B4-BE49-F238E27FC236}">
                      <a16:creationId xmlns:a16="http://schemas.microsoft.com/office/drawing/2014/main" id="{EF3B27D9-E10A-4763-8700-CF99DDC2CA33}"/>
                    </a:ext>
                  </a:extLst>
                </p:cNvPr>
                <p:cNvSpPr/>
                <p:nvPr/>
              </p:nvSpPr>
              <p:spPr>
                <a:xfrm>
                  <a:off x="14605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55" name="사각형">
                  <a:extLst>
                    <a:ext uri="{FF2B5EF4-FFF2-40B4-BE49-F238E27FC236}">
                      <a16:creationId xmlns:a16="http://schemas.microsoft.com/office/drawing/2014/main" id="{0EA5E077-5F2E-4220-BEFC-EF6D9086A031}"/>
                    </a:ext>
                  </a:extLst>
                </p:cNvPr>
                <p:cNvSpPr/>
                <p:nvPr/>
              </p:nvSpPr>
              <p:spPr>
                <a:xfrm>
                  <a:off x="14605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56" name="사각형">
                  <a:extLst>
                    <a:ext uri="{FF2B5EF4-FFF2-40B4-BE49-F238E27FC236}">
                      <a16:creationId xmlns:a16="http://schemas.microsoft.com/office/drawing/2014/main" id="{9B5CD6CB-7309-44C8-A1FF-A020FE747581}"/>
                    </a:ext>
                  </a:extLst>
                </p:cNvPr>
                <p:cNvSpPr/>
                <p:nvPr/>
              </p:nvSpPr>
              <p:spPr>
                <a:xfrm>
                  <a:off x="1460500" y="1828800"/>
                  <a:ext cx="352227" cy="3501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57" name="사각형">
                  <a:extLst>
                    <a:ext uri="{FF2B5EF4-FFF2-40B4-BE49-F238E27FC236}">
                      <a16:creationId xmlns:a16="http://schemas.microsoft.com/office/drawing/2014/main" id="{C34FE29E-B0C5-4014-88B3-B400D800A4FD}"/>
                    </a:ext>
                  </a:extLst>
                </p:cNvPr>
                <p:cNvSpPr/>
                <p:nvPr/>
              </p:nvSpPr>
              <p:spPr>
                <a:xfrm>
                  <a:off x="14605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58" name="사각형">
                  <a:extLst>
                    <a:ext uri="{FF2B5EF4-FFF2-40B4-BE49-F238E27FC236}">
                      <a16:creationId xmlns:a16="http://schemas.microsoft.com/office/drawing/2014/main" id="{C8638A72-CB09-42D7-BAE6-E69352E8874B}"/>
                    </a:ext>
                  </a:extLst>
                </p:cNvPr>
                <p:cNvSpPr/>
                <p:nvPr/>
              </p:nvSpPr>
              <p:spPr>
                <a:xfrm>
                  <a:off x="18796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59" name="사각형">
                  <a:extLst>
                    <a:ext uri="{FF2B5EF4-FFF2-40B4-BE49-F238E27FC236}">
                      <a16:creationId xmlns:a16="http://schemas.microsoft.com/office/drawing/2014/main" id="{D11ECACA-F009-4FA3-A7FA-150E718B3957}"/>
                    </a:ext>
                  </a:extLst>
                </p:cNvPr>
                <p:cNvSpPr/>
                <p:nvPr/>
              </p:nvSpPr>
              <p:spPr>
                <a:xfrm>
                  <a:off x="18796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60" name="사각형">
                  <a:extLst>
                    <a:ext uri="{FF2B5EF4-FFF2-40B4-BE49-F238E27FC236}">
                      <a16:creationId xmlns:a16="http://schemas.microsoft.com/office/drawing/2014/main" id="{C3FADAA4-BB95-4BF3-9773-14613D8091A2}"/>
                    </a:ext>
                  </a:extLst>
                </p:cNvPr>
                <p:cNvSpPr/>
                <p:nvPr/>
              </p:nvSpPr>
              <p:spPr>
                <a:xfrm>
                  <a:off x="18796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61" name="사각형">
                  <a:extLst>
                    <a:ext uri="{FF2B5EF4-FFF2-40B4-BE49-F238E27FC236}">
                      <a16:creationId xmlns:a16="http://schemas.microsoft.com/office/drawing/2014/main" id="{0F3C0DB5-B5B4-4721-8EFA-C4247A4B85A7}"/>
                    </a:ext>
                  </a:extLst>
                </p:cNvPr>
                <p:cNvSpPr/>
                <p:nvPr/>
              </p:nvSpPr>
              <p:spPr>
                <a:xfrm>
                  <a:off x="18796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62" name="사각형">
                  <a:extLst>
                    <a:ext uri="{FF2B5EF4-FFF2-40B4-BE49-F238E27FC236}">
                      <a16:creationId xmlns:a16="http://schemas.microsoft.com/office/drawing/2014/main" id="{E99FC49E-0FB8-4EF1-8CD2-01806C7332C1}"/>
                    </a:ext>
                  </a:extLst>
                </p:cNvPr>
                <p:cNvSpPr/>
                <p:nvPr/>
              </p:nvSpPr>
              <p:spPr>
                <a:xfrm>
                  <a:off x="18796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63" name="사각형">
                  <a:extLst>
                    <a:ext uri="{FF2B5EF4-FFF2-40B4-BE49-F238E27FC236}">
                      <a16:creationId xmlns:a16="http://schemas.microsoft.com/office/drawing/2014/main" id="{802E935D-6860-4023-9451-EB5F779D29C7}"/>
                    </a:ext>
                  </a:extLst>
                </p:cNvPr>
                <p:cNvSpPr/>
                <p:nvPr/>
              </p:nvSpPr>
              <p:spPr>
                <a:xfrm>
                  <a:off x="22987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64" name="사각형">
                  <a:extLst>
                    <a:ext uri="{FF2B5EF4-FFF2-40B4-BE49-F238E27FC236}">
                      <a16:creationId xmlns:a16="http://schemas.microsoft.com/office/drawing/2014/main" id="{8CC11766-88EE-4308-9966-7BB9DC6B1F2A}"/>
                    </a:ext>
                  </a:extLst>
                </p:cNvPr>
                <p:cNvSpPr/>
                <p:nvPr/>
              </p:nvSpPr>
              <p:spPr>
                <a:xfrm>
                  <a:off x="22987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65" name="사각형">
                  <a:extLst>
                    <a:ext uri="{FF2B5EF4-FFF2-40B4-BE49-F238E27FC236}">
                      <a16:creationId xmlns:a16="http://schemas.microsoft.com/office/drawing/2014/main" id="{8FB96092-4B86-43EE-B54B-A268A7C69935}"/>
                    </a:ext>
                  </a:extLst>
                </p:cNvPr>
                <p:cNvSpPr/>
                <p:nvPr/>
              </p:nvSpPr>
              <p:spPr>
                <a:xfrm>
                  <a:off x="22987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66" name="사각형">
                  <a:extLst>
                    <a:ext uri="{FF2B5EF4-FFF2-40B4-BE49-F238E27FC236}">
                      <a16:creationId xmlns:a16="http://schemas.microsoft.com/office/drawing/2014/main" id="{EE66CE63-45B2-418A-836C-85B3EB6D4C0E}"/>
                    </a:ext>
                  </a:extLst>
                </p:cNvPr>
                <p:cNvSpPr/>
                <p:nvPr/>
              </p:nvSpPr>
              <p:spPr>
                <a:xfrm>
                  <a:off x="22987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67" name="사각형">
                  <a:extLst>
                    <a:ext uri="{FF2B5EF4-FFF2-40B4-BE49-F238E27FC236}">
                      <a16:creationId xmlns:a16="http://schemas.microsoft.com/office/drawing/2014/main" id="{A0C1C65B-82AF-4468-B771-0D2674D27903}"/>
                    </a:ext>
                  </a:extLst>
                </p:cNvPr>
                <p:cNvSpPr/>
                <p:nvPr/>
              </p:nvSpPr>
              <p:spPr>
                <a:xfrm>
                  <a:off x="22987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68" name="사각형">
                  <a:extLst>
                    <a:ext uri="{FF2B5EF4-FFF2-40B4-BE49-F238E27FC236}">
                      <a16:creationId xmlns:a16="http://schemas.microsoft.com/office/drawing/2014/main" id="{EBCDC87D-4208-4091-97D2-35561BE5F688}"/>
                    </a:ext>
                  </a:extLst>
                </p:cNvPr>
                <p:cNvSpPr/>
                <p:nvPr/>
              </p:nvSpPr>
              <p:spPr>
                <a:xfrm>
                  <a:off x="27178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69" name="사각형">
                  <a:extLst>
                    <a:ext uri="{FF2B5EF4-FFF2-40B4-BE49-F238E27FC236}">
                      <a16:creationId xmlns:a16="http://schemas.microsoft.com/office/drawing/2014/main" id="{AFFF9AF0-2E00-45F9-A93D-DEEE35103EB7}"/>
                    </a:ext>
                  </a:extLst>
                </p:cNvPr>
                <p:cNvSpPr/>
                <p:nvPr/>
              </p:nvSpPr>
              <p:spPr>
                <a:xfrm>
                  <a:off x="27178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70" name="사각형">
                  <a:extLst>
                    <a:ext uri="{FF2B5EF4-FFF2-40B4-BE49-F238E27FC236}">
                      <a16:creationId xmlns:a16="http://schemas.microsoft.com/office/drawing/2014/main" id="{E585E571-B295-40AC-BEB4-E1EDD4A830D8}"/>
                    </a:ext>
                  </a:extLst>
                </p:cNvPr>
                <p:cNvSpPr/>
                <p:nvPr/>
              </p:nvSpPr>
              <p:spPr>
                <a:xfrm>
                  <a:off x="27178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71" name="사각형">
                  <a:extLst>
                    <a:ext uri="{FF2B5EF4-FFF2-40B4-BE49-F238E27FC236}">
                      <a16:creationId xmlns:a16="http://schemas.microsoft.com/office/drawing/2014/main" id="{9ACB6536-0C77-4EDE-8407-E052B8F5DB59}"/>
                    </a:ext>
                  </a:extLst>
                </p:cNvPr>
                <p:cNvSpPr/>
                <p:nvPr/>
              </p:nvSpPr>
              <p:spPr>
                <a:xfrm>
                  <a:off x="2717800" y="1828800"/>
                  <a:ext cx="352227" cy="3501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72" name="사각형">
                  <a:extLst>
                    <a:ext uri="{FF2B5EF4-FFF2-40B4-BE49-F238E27FC236}">
                      <a16:creationId xmlns:a16="http://schemas.microsoft.com/office/drawing/2014/main" id="{2C21B267-30F5-4923-B79D-AD69933C5AC7}"/>
                    </a:ext>
                  </a:extLst>
                </p:cNvPr>
                <p:cNvSpPr/>
                <p:nvPr/>
              </p:nvSpPr>
              <p:spPr>
                <a:xfrm>
                  <a:off x="27178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73" name="사각형">
                  <a:extLst>
                    <a:ext uri="{FF2B5EF4-FFF2-40B4-BE49-F238E27FC236}">
                      <a16:creationId xmlns:a16="http://schemas.microsoft.com/office/drawing/2014/main" id="{F1275457-1599-4413-974C-F791D4CCBD5E}"/>
                    </a:ext>
                  </a:extLst>
                </p:cNvPr>
                <p:cNvSpPr/>
                <p:nvPr/>
              </p:nvSpPr>
              <p:spPr>
                <a:xfrm>
                  <a:off x="31369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74" name="사각형">
                  <a:extLst>
                    <a:ext uri="{FF2B5EF4-FFF2-40B4-BE49-F238E27FC236}">
                      <a16:creationId xmlns:a16="http://schemas.microsoft.com/office/drawing/2014/main" id="{A83CF33F-FE86-4749-8DF8-FEA6597CCF15}"/>
                    </a:ext>
                  </a:extLst>
                </p:cNvPr>
                <p:cNvSpPr/>
                <p:nvPr/>
              </p:nvSpPr>
              <p:spPr>
                <a:xfrm>
                  <a:off x="31369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75" name="사각형">
                  <a:extLst>
                    <a:ext uri="{FF2B5EF4-FFF2-40B4-BE49-F238E27FC236}">
                      <a16:creationId xmlns:a16="http://schemas.microsoft.com/office/drawing/2014/main" id="{C3993D1F-3E7E-4F3B-AE63-F933AB90B0C4}"/>
                    </a:ext>
                  </a:extLst>
                </p:cNvPr>
                <p:cNvSpPr/>
                <p:nvPr/>
              </p:nvSpPr>
              <p:spPr>
                <a:xfrm>
                  <a:off x="31369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76" name="사각형">
                  <a:extLst>
                    <a:ext uri="{FF2B5EF4-FFF2-40B4-BE49-F238E27FC236}">
                      <a16:creationId xmlns:a16="http://schemas.microsoft.com/office/drawing/2014/main" id="{41A13377-79FF-4ED2-B6B2-CF72E3F10ABF}"/>
                    </a:ext>
                  </a:extLst>
                </p:cNvPr>
                <p:cNvSpPr/>
                <p:nvPr/>
              </p:nvSpPr>
              <p:spPr>
                <a:xfrm>
                  <a:off x="31369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77" name="사각형">
                  <a:extLst>
                    <a:ext uri="{FF2B5EF4-FFF2-40B4-BE49-F238E27FC236}">
                      <a16:creationId xmlns:a16="http://schemas.microsoft.com/office/drawing/2014/main" id="{2B62E107-4107-4014-82B3-20D76B9720FE}"/>
                    </a:ext>
                  </a:extLst>
                </p:cNvPr>
                <p:cNvSpPr/>
                <p:nvPr/>
              </p:nvSpPr>
              <p:spPr>
                <a:xfrm>
                  <a:off x="31369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78" name="사각형">
                  <a:extLst>
                    <a:ext uri="{FF2B5EF4-FFF2-40B4-BE49-F238E27FC236}">
                      <a16:creationId xmlns:a16="http://schemas.microsoft.com/office/drawing/2014/main" id="{C23AA94A-3D2C-4BB5-9C17-5309F938F3B2}"/>
                    </a:ext>
                  </a:extLst>
                </p:cNvPr>
                <p:cNvSpPr/>
                <p:nvPr/>
              </p:nvSpPr>
              <p:spPr>
                <a:xfrm>
                  <a:off x="35560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79" name="사각형">
                  <a:extLst>
                    <a:ext uri="{FF2B5EF4-FFF2-40B4-BE49-F238E27FC236}">
                      <a16:creationId xmlns:a16="http://schemas.microsoft.com/office/drawing/2014/main" id="{8800B0F4-784A-4DAC-B049-3A7AD0FFB33F}"/>
                    </a:ext>
                  </a:extLst>
                </p:cNvPr>
                <p:cNvSpPr/>
                <p:nvPr/>
              </p:nvSpPr>
              <p:spPr>
                <a:xfrm>
                  <a:off x="3556000" y="990600"/>
                  <a:ext cx="352227" cy="3501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80" name="사각형">
                  <a:extLst>
                    <a:ext uri="{FF2B5EF4-FFF2-40B4-BE49-F238E27FC236}">
                      <a16:creationId xmlns:a16="http://schemas.microsoft.com/office/drawing/2014/main" id="{11F14426-11CA-4265-84CF-D80ED87CBF86}"/>
                    </a:ext>
                  </a:extLst>
                </p:cNvPr>
                <p:cNvSpPr/>
                <p:nvPr/>
              </p:nvSpPr>
              <p:spPr>
                <a:xfrm>
                  <a:off x="35560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81" name="사각형">
                  <a:extLst>
                    <a:ext uri="{FF2B5EF4-FFF2-40B4-BE49-F238E27FC236}">
                      <a16:creationId xmlns:a16="http://schemas.microsoft.com/office/drawing/2014/main" id="{2A6CC959-289E-4F67-8550-58E38D2E4396}"/>
                    </a:ext>
                  </a:extLst>
                </p:cNvPr>
                <p:cNvSpPr/>
                <p:nvPr/>
              </p:nvSpPr>
              <p:spPr>
                <a:xfrm>
                  <a:off x="35560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82" name="사각형">
                  <a:extLst>
                    <a:ext uri="{FF2B5EF4-FFF2-40B4-BE49-F238E27FC236}">
                      <a16:creationId xmlns:a16="http://schemas.microsoft.com/office/drawing/2014/main" id="{8CD0136C-AD37-43DA-A3DC-E734707E9E2A}"/>
                    </a:ext>
                  </a:extLst>
                </p:cNvPr>
                <p:cNvSpPr/>
                <p:nvPr/>
              </p:nvSpPr>
              <p:spPr>
                <a:xfrm>
                  <a:off x="35560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83" name="사각형">
                  <a:extLst>
                    <a:ext uri="{FF2B5EF4-FFF2-40B4-BE49-F238E27FC236}">
                      <a16:creationId xmlns:a16="http://schemas.microsoft.com/office/drawing/2014/main" id="{736FC5DE-10B6-41C2-B158-9FBDAE7C1DF2}"/>
                    </a:ext>
                  </a:extLst>
                </p:cNvPr>
                <p:cNvSpPr/>
                <p:nvPr/>
              </p:nvSpPr>
              <p:spPr>
                <a:xfrm>
                  <a:off x="39751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84" name="사각형">
                  <a:extLst>
                    <a:ext uri="{FF2B5EF4-FFF2-40B4-BE49-F238E27FC236}">
                      <a16:creationId xmlns:a16="http://schemas.microsoft.com/office/drawing/2014/main" id="{49186576-FF32-499A-907B-89725E2A216D}"/>
                    </a:ext>
                  </a:extLst>
                </p:cNvPr>
                <p:cNvSpPr/>
                <p:nvPr/>
              </p:nvSpPr>
              <p:spPr>
                <a:xfrm>
                  <a:off x="39751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85" name="사각형">
                  <a:extLst>
                    <a:ext uri="{FF2B5EF4-FFF2-40B4-BE49-F238E27FC236}">
                      <a16:creationId xmlns:a16="http://schemas.microsoft.com/office/drawing/2014/main" id="{0670F91B-EBB9-4E7B-AEE7-CC79890363AE}"/>
                    </a:ext>
                  </a:extLst>
                </p:cNvPr>
                <p:cNvSpPr/>
                <p:nvPr/>
              </p:nvSpPr>
              <p:spPr>
                <a:xfrm>
                  <a:off x="39751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86" name="사각형">
                  <a:extLst>
                    <a:ext uri="{FF2B5EF4-FFF2-40B4-BE49-F238E27FC236}">
                      <a16:creationId xmlns:a16="http://schemas.microsoft.com/office/drawing/2014/main" id="{4EA5208E-7F1D-4617-85FB-DEA073BBF4C5}"/>
                    </a:ext>
                  </a:extLst>
                </p:cNvPr>
                <p:cNvSpPr/>
                <p:nvPr/>
              </p:nvSpPr>
              <p:spPr>
                <a:xfrm>
                  <a:off x="39751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87" name="사각형">
                  <a:extLst>
                    <a:ext uri="{FF2B5EF4-FFF2-40B4-BE49-F238E27FC236}">
                      <a16:creationId xmlns:a16="http://schemas.microsoft.com/office/drawing/2014/main" id="{A88906C3-39A3-4EE7-B890-3AF6FE1F5BFF}"/>
                    </a:ext>
                  </a:extLst>
                </p:cNvPr>
                <p:cNvSpPr/>
                <p:nvPr/>
              </p:nvSpPr>
              <p:spPr>
                <a:xfrm>
                  <a:off x="3975100" y="2247900"/>
                  <a:ext cx="352227" cy="3501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88" name="사각형">
                  <a:extLst>
                    <a:ext uri="{FF2B5EF4-FFF2-40B4-BE49-F238E27FC236}">
                      <a16:creationId xmlns:a16="http://schemas.microsoft.com/office/drawing/2014/main" id="{698110F0-52A0-4AF0-A683-9B7CA7507860}"/>
                    </a:ext>
                  </a:extLst>
                </p:cNvPr>
                <p:cNvSpPr/>
                <p:nvPr/>
              </p:nvSpPr>
              <p:spPr>
                <a:xfrm>
                  <a:off x="43942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89" name="사각형">
                  <a:extLst>
                    <a:ext uri="{FF2B5EF4-FFF2-40B4-BE49-F238E27FC236}">
                      <a16:creationId xmlns:a16="http://schemas.microsoft.com/office/drawing/2014/main" id="{7B9B6E62-733B-4841-ABAB-88AF079CAD58}"/>
                    </a:ext>
                  </a:extLst>
                </p:cNvPr>
                <p:cNvSpPr/>
                <p:nvPr/>
              </p:nvSpPr>
              <p:spPr>
                <a:xfrm>
                  <a:off x="43942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90" name="사각형">
                  <a:extLst>
                    <a:ext uri="{FF2B5EF4-FFF2-40B4-BE49-F238E27FC236}">
                      <a16:creationId xmlns:a16="http://schemas.microsoft.com/office/drawing/2014/main" id="{C2D219FA-0719-4CD2-A854-51FB729EC293}"/>
                    </a:ext>
                  </a:extLst>
                </p:cNvPr>
                <p:cNvSpPr/>
                <p:nvPr/>
              </p:nvSpPr>
              <p:spPr>
                <a:xfrm>
                  <a:off x="4394200" y="1409700"/>
                  <a:ext cx="352227" cy="3501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91" name="사각형">
                  <a:extLst>
                    <a:ext uri="{FF2B5EF4-FFF2-40B4-BE49-F238E27FC236}">
                      <a16:creationId xmlns:a16="http://schemas.microsoft.com/office/drawing/2014/main" id="{BF552EBB-4263-4C7A-868A-09A8EFA0688B}"/>
                    </a:ext>
                  </a:extLst>
                </p:cNvPr>
                <p:cNvSpPr/>
                <p:nvPr/>
              </p:nvSpPr>
              <p:spPr>
                <a:xfrm>
                  <a:off x="43942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92" name="사각형">
                  <a:extLst>
                    <a:ext uri="{FF2B5EF4-FFF2-40B4-BE49-F238E27FC236}">
                      <a16:creationId xmlns:a16="http://schemas.microsoft.com/office/drawing/2014/main" id="{357C557C-FBFF-451F-A590-E2592C5F8B55}"/>
                    </a:ext>
                  </a:extLst>
                </p:cNvPr>
                <p:cNvSpPr/>
                <p:nvPr/>
              </p:nvSpPr>
              <p:spPr>
                <a:xfrm>
                  <a:off x="43942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93" name="사각형">
                  <a:extLst>
                    <a:ext uri="{FF2B5EF4-FFF2-40B4-BE49-F238E27FC236}">
                      <a16:creationId xmlns:a16="http://schemas.microsoft.com/office/drawing/2014/main" id="{3C0AEB81-B4AE-4DFA-8A1C-46DCBDA643B5}"/>
                    </a:ext>
                  </a:extLst>
                </p:cNvPr>
                <p:cNvSpPr/>
                <p:nvPr/>
              </p:nvSpPr>
              <p:spPr>
                <a:xfrm>
                  <a:off x="48133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94" name="사각형">
                  <a:extLst>
                    <a:ext uri="{FF2B5EF4-FFF2-40B4-BE49-F238E27FC236}">
                      <a16:creationId xmlns:a16="http://schemas.microsoft.com/office/drawing/2014/main" id="{0AB2F1D6-ED0C-488E-BDAE-0F60AED09F7A}"/>
                    </a:ext>
                  </a:extLst>
                </p:cNvPr>
                <p:cNvSpPr/>
                <p:nvPr/>
              </p:nvSpPr>
              <p:spPr>
                <a:xfrm>
                  <a:off x="48133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95" name="사각형">
                  <a:extLst>
                    <a:ext uri="{FF2B5EF4-FFF2-40B4-BE49-F238E27FC236}">
                      <a16:creationId xmlns:a16="http://schemas.microsoft.com/office/drawing/2014/main" id="{15DAEAEA-D78B-437C-8C60-6CC1E4E71743}"/>
                    </a:ext>
                  </a:extLst>
                </p:cNvPr>
                <p:cNvSpPr/>
                <p:nvPr/>
              </p:nvSpPr>
              <p:spPr>
                <a:xfrm>
                  <a:off x="48133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96" name="사각형">
                  <a:extLst>
                    <a:ext uri="{FF2B5EF4-FFF2-40B4-BE49-F238E27FC236}">
                      <a16:creationId xmlns:a16="http://schemas.microsoft.com/office/drawing/2014/main" id="{2543BF3B-BCE8-4DCF-ACEA-B4535394D2E6}"/>
                    </a:ext>
                  </a:extLst>
                </p:cNvPr>
                <p:cNvSpPr/>
                <p:nvPr/>
              </p:nvSpPr>
              <p:spPr>
                <a:xfrm>
                  <a:off x="48133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97" name="사각형">
                  <a:extLst>
                    <a:ext uri="{FF2B5EF4-FFF2-40B4-BE49-F238E27FC236}">
                      <a16:creationId xmlns:a16="http://schemas.microsoft.com/office/drawing/2014/main" id="{4A7467CC-BA89-448B-A143-7EB90F353723}"/>
                    </a:ext>
                  </a:extLst>
                </p:cNvPr>
                <p:cNvSpPr/>
                <p:nvPr/>
              </p:nvSpPr>
              <p:spPr>
                <a:xfrm>
                  <a:off x="48133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98" name="사각형">
                  <a:extLst>
                    <a:ext uri="{FF2B5EF4-FFF2-40B4-BE49-F238E27FC236}">
                      <a16:creationId xmlns:a16="http://schemas.microsoft.com/office/drawing/2014/main" id="{68BE97B1-B648-4154-83D8-07EF70C710AD}"/>
                    </a:ext>
                  </a:extLst>
                </p:cNvPr>
                <p:cNvSpPr/>
                <p:nvPr/>
              </p:nvSpPr>
              <p:spPr>
                <a:xfrm>
                  <a:off x="52324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299" name="사각형">
                  <a:extLst>
                    <a:ext uri="{FF2B5EF4-FFF2-40B4-BE49-F238E27FC236}">
                      <a16:creationId xmlns:a16="http://schemas.microsoft.com/office/drawing/2014/main" id="{DB511882-EA64-4114-8780-23C3849DB545}"/>
                    </a:ext>
                  </a:extLst>
                </p:cNvPr>
                <p:cNvSpPr/>
                <p:nvPr/>
              </p:nvSpPr>
              <p:spPr>
                <a:xfrm>
                  <a:off x="52324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00" name="사각형">
                  <a:extLst>
                    <a:ext uri="{FF2B5EF4-FFF2-40B4-BE49-F238E27FC236}">
                      <a16:creationId xmlns:a16="http://schemas.microsoft.com/office/drawing/2014/main" id="{E394B6E5-7289-4BF9-9FAB-F3D6249866CB}"/>
                    </a:ext>
                  </a:extLst>
                </p:cNvPr>
                <p:cNvSpPr/>
                <p:nvPr/>
              </p:nvSpPr>
              <p:spPr>
                <a:xfrm>
                  <a:off x="52324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01" name="사각형">
                  <a:extLst>
                    <a:ext uri="{FF2B5EF4-FFF2-40B4-BE49-F238E27FC236}">
                      <a16:creationId xmlns:a16="http://schemas.microsoft.com/office/drawing/2014/main" id="{E2EA6DAF-5469-4FFC-9079-45CB2649D7F4}"/>
                    </a:ext>
                  </a:extLst>
                </p:cNvPr>
                <p:cNvSpPr/>
                <p:nvPr/>
              </p:nvSpPr>
              <p:spPr>
                <a:xfrm>
                  <a:off x="52324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02" name="사각형">
                  <a:extLst>
                    <a:ext uri="{FF2B5EF4-FFF2-40B4-BE49-F238E27FC236}">
                      <a16:creationId xmlns:a16="http://schemas.microsoft.com/office/drawing/2014/main" id="{FBC79D87-3AAD-45C4-8958-B2CE77F35339}"/>
                    </a:ext>
                  </a:extLst>
                </p:cNvPr>
                <p:cNvSpPr/>
                <p:nvPr/>
              </p:nvSpPr>
              <p:spPr>
                <a:xfrm>
                  <a:off x="52324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03" name="사각형">
                  <a:extLst>
                    <a:ext uri="{FF2B5EF4-FFF2-40B4-BE49-F238E27FC236}">
                      <a16:creationId xmlns:a16="http://schemas.microsoft.com/office/drawing/2014/main" id="{943E0D83-78AC-476E-8D88-22EA62828010}"/>
                    </a:ext>
                  </a:extLst>
                </p:cNvPr>
                <p:cNvSpPr/>
                <p:nvPr/>
              </p:nvSpPr>
              <p:spPr>
                <a:xfrm>
                  <a:off x="56515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04" name="사각형">
                  <a:extLst>
                    <a:ext uri="{FF2B5EF4-FFF2-40B4-BE49-F238E27FC236}">
                      <a16:creationId xmlns:a16="http://schemas.microsoft.com/office/drawing/2014/main" id="{C0EB3B49-013A-4523-AA32-5A1C9E489FAC}"/>
                    </a:ext>
                  </a:extLst>
                </p:cNvPr>
                <p:cNvSpPr/>
                <p:nvPr/>
              </p:nvSpPr>
              <p:spPr>
                <a:xfrm>
                  <a:off x="5651500" y="990600"/>
                  <a:ext cx="352227" cy="3501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05" name="사각형">
                  <a:extLst>
                    <a:ext uri="{FF2B5EF4-FFF2-40B4-BE49-F238E27FC236}">
                      <a16:creationId xmlns:a16="http://schemas.microsoft.com/office/drawing/2014/main" id="{2549D516-6EB7-4A97-9FE2-3E56083B4EA0}"/>
                    </a:ext>
                  </a:extLst>
                </p:cNvPr>
                <p:cNvSpPr/>
                <p:nvPr/>
              </p:nvSpPr>
              <p:spPr>
                <a:xfrm>
                  <a:off x="56515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06" name="사각형">
                  <a:extLst>
                    <a:ext uri="{FF2B5EF4-FFF2-40B4-BE49-F238E27FC236}">
                      <a16:creationId xmlns:a16="http://schemas.microsoft.com/office/drawing/2014/main" id="{C4CF57BB-1D6A-4709-8651-327EA03BF73D}"/>
                    </a:ext>
                  </a:extLst>
                </p:cNvPr>
                <p:cNvSpPr/>
                <p:nvPr/>
              </p:nvSpPr>
              <p:spPr>
                <a:xfrm>
                  <a:off x="5651500" y="1828800"/>
                  <a:ext cx="352227" cy="3501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07" name="사각형">
                  <a:extLst>
                    <a:ext uri="{FF2B5EF4-FFF2-40B4-BE49-F238E27FC236}">
                      <a16:creationId xmlns:a16="http://schemas.microsoft.com/office/drawing/2014/main" id="{EB978315-CAFE-45FB-A8F4-EA5B462BF5A4}"/>
                    </a:ext>
                  </a:extLst>
                </p:cNvPr>
                <p:cNvSpPr/>
                <p:nvPr/>
              </p:nvSpPr>
              <p:spPr>
                <a:xfrm>
                  <a:off x="56515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08" name="사각형">
                  <a:extLst>
                    <a:ext uri="{FF2B5EF4-FFF2-40B4-BE49-F238E27FC236}">
                      <a16:creationId xmlns:a16="http://schemas.microsoft.com/office/drawing/2014/main" id="{98CAF34B-51DD-4093-860B-CC09671FE1A7}"/>
                    </a:ext>
                  </a:extLst>
                </p:cNvPr>
                <p:cNvSpPr/>
                <p:nvPr/>
              </p:nvSpPr>
              <p:spPr>
                <a:xfrm>
                  <a:off x="60706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09" name="사각형">
                  <a:extLst>
                    <a:ext uri="{FF2B5EF4-FFF2-40B4-BE49-F238E27FC236}">
                      <a16:creationId xmlns:a16="http://schemas.microsoft.com/office/drawing/2014/main" id="{97893CEB-7645-4AA7-8634-E282E49BF5FF}"/>
                    </a:ext>
                  </a:extLst>
                </p:cNvPr>
                <p:cNvSpPr/>
                <p:nvPr/>
              </p:nvSpPr>
              <p:spPr>
                <a:xfrm>
                  <a:off x="60706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10" name="사각형">
                  <a:extLst>
                    <a:ext uri="{FF2B5EF4-FFF2-40B4-BE49-F238E27FC236}">
                      <a16:creationId xmlns:a16="http://schemas.microsoft.com/office/drawing/2014/main" id="{A3642BAD-03CD-4B84-919F-7113EFC05801}"/>
                    </a:ext>
                  </a:extLst>
                </p:cNvPr>
                <p:cNvSpPr/>
                <p:nvPr/>
              </p:nvSpPr>
              <p:spPr>
                <a:xfrm>
                  <a:off x="6070600" y="14097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11" name="사각형">
                  <a:extLst>
                    <a:ext uri="{FF2B5EF4-FFF2-40B4-BE49-F238E27FC236}">
                      <a16:creationId xmlns:a16="http://schemas.microsoft.com/office/drawing/2014/main" id="{D2651943-5D94-42A2-B474-133C78F619AB}"/>
                    </a:ext>
                  </a:extLst>
                </p:cNvPr>
                <p:cNvSpPr/>
                <p:nvPr/>
              </p:nvSpPr>
              <p:spPr>
                <a:xfrm>
                  <a:off x="60706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12" name="사각형">
                  <a:extLst>
                    <a:ext uri="{FF2B5EF4-FFF2-40B4-BE49-F238E27FC236}">
                      <a16:creationId xmlns:a16="http://schemas.microsoft.com/office/drawing/2014/main" id="{1328B856-ECB6-4771-BF48-55C169C770A6}"/>
                    </a:ext>
                  </a:extLst>
                </p:cNvPr>
                <p:cNvSpPr/>
                <p:nvPr/>
              </p:nvSpPr>
              <p:spPr>
                <a:xfrm>
                  <a:off x="60706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13" name="사각형">
                  <a:extLst>
                    <a:ext uri="{FF2B5EF4-FFF2-40B4-BE49-F238E27FC236}">
                      <a16:creationId xmlns:a16="http://schemas.microsoft.com/office/drawing/2014/main" id="{C850D240-9383-4958-98AF-FB56ABD868D8}"/>
                    </a:ext>
                  </a:extLst>
                </p:cNvPr>
                <p:cNvSpPr/>
                <p:nvPr/>
              </p:nvSpPr>
              <p:spPr>
                <a:xfrm>
                  <a:off x="6489700" y="5715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14" name="사각형">
                  <a:extLst>
                    <a:ext uri="{FF2B5EF4-FFF2-40B4-BE49-F238E27FC236}">
                      <a16:creationId xmlns:a16="http://schemas.microsoft.com/office/drawing/2014/main" id="{2C6F2E3E-7E4C-462C-B007-DC49CB014CBB}"/>
                    </a:ext>
                  </a:extLst>
                </p:cNvPr>
                <p:cNvSpPr/>
                <p:nvPr/>
              </p:nvSpPr>
              <p:spPr>
                <a:xfrm>
                  <a:off x="6489700" y="9906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15" name="사각형">
                  <a:extLst>
                    <a:ext uri="{FF2B5EF4-FFF2-40B4-BE49-F238E27FC236}">
                      <a16:creationId xmlns:a16="http://schemas.microsoft.com/office/drawing/2014/main" id="{25B5B438-C515-4CFF-91DA-5DB5D3056C2D}"/>
                    </a:ext>
                  </a:extLst>
                </p:cNvPr>
                <p:cNvSpPr/>
                <p:nvPr/>
              </p:nvSpPr>
              <p:spPr>
                <a:xfrm>
                  <a:off x="6489700" y="1409700"/>
                  <a:ext cx="352227" cy="350143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16" name="사각형">
                  <a:extLst>
                    <a:ext uri="{FF2B5EF4-FFF2-40B4-BE49-F238E27FC236}">
                      <a16:creationId xmlns:a16="http://schemas.microsoft.com/office/drawing/2014/main" id="{E6550D82-6064-4993-A146-5FEA689BFE52}"/>
                    </a:ext>
                  </a:extLst>
                </p:cNvPr>
                <p:cNvSpPr/>
                <p:nvPr/>
              </p:nvSpPr>
              <p:spPr>
                <a:xfrm>
                  <a:off x="6489700" y="18288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  <p:sp>
              <p:nvSpPr>
                <p:cNvPr id="317" name="사각형">
                  <a:extLst>
                    <a:ext uri="{FF2B5EF4-FFF2-40B4-BE49-F238E27FC236}">
                      <a16:creationId xmlns:a16="http://schemas.microsoft.com/office/drawing/2014/main" id="{418BBAFE-11FA-469F-94AE-CABB38CFDF66}"/>
                    </a:ext>
                  </a:extLst>
                </p:cNvPr>
                <p:cNvSpPr/>
                <p:nvPr/>
              </p:nvSpPr>
              <p:spPr>
                <a:xfrm>
                  <a:off x="6489700" y="2247900"/>
                  <a:ext cx="352227" cy="350143"/>
                </a:xfrm>
                <a:prstGeom prst="rect">
                  <a:avLst/>
                </a:prstGeom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80000"/>
                    </a:lnSpc>
                    <a:spcBef>
                      <a:spcPts val="0"/>
                    </a:spcBef>
                    <a:defRPr sz="2800" cap="all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DIN Condensed Bold"/>
                    </a:defRPr>
                  </a:pPr>
                  <a:endParaRPr/>
                </a:p>
              </p:txBody>
            </p:sp>
          </p:grpSp>
          <p:sp>
            <p:nvSpPr>
              <p:cNvPr id="234" name="선">
                <a:extLst>
                  <a:ext uri="{FF2B5EF4-FFF2-40B4-BE49-F238E27FC236}">
                    <a16:creationId xmlns:a16="http://schemas.microsoft.com/office/drawing/2014/main" id="{3702ED0B-BF9B-46C0-A297-F9F75BC32C66}"/>
                  </a:ext>
                </a:extLst>
              </p:cNvPr>
              <p:cNvSpPr/>
              <p:nvPr/>
            </p:nvSpPr>
            <p:spPr>
              <a:xfrm flipH="1">
                <a:off x="4827665" y="5994400"/>
                <a:ext cx="1668800" cy="1282700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235" name="선">
                <a:extLst>
                  <a:ext uri="{FF2B5EF4-FFF2-40B4-BE49-F238E27FC236}">
                    <a16:creationId xmlns:a16="http://schemas.microsoft.com/office/drawing/2014/main" id="{6ADC5B1C-D4F5-422E-ADCA-50BB41D59E37}"/>
                  </a:ext>
                </a:extLst>
              </p:cNvPr>
              <p:cNvSpPr/>
              <p:nvPr/>
            </p:nvSpPr>
            <p:spPr>
              <a:xfrm>
                <a:off x="7442201" y="5994400"/>
                <a:ext cx="4174903" cy="1212106"/>
              </a:xfrm>
              <a:prstGeom prst="line">
                <a:avLst/>
              </a:prstGeom>
              <a:ln w="25400">
                <a:solidFill>
                  <a:schemeClr val="accent1"/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2800" cap="all"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</p:grpSp>
        <p:grpSp>
          <p:nvGrpSpPr>
            <p:cNvPr id="197" name="그룹 196">
              <a:extLst>
                <a:ext uri="{FF2B5EF4-FFF2-40B4-BE49-F238E27FC236}">
                  <a16:creationId xmlns:a16="http://schemas.microsoft.com/office/drawing/2014/main" id="{53F3FCE1-CAC0-4580-B607-1A9C49CEA889}"/>
                </a:ext>
              </a:extLst>
            </p:cNvPr>
            <p:cNvGrpSpPr/>
            <p:nvPr/>
          </p:nvGrpSpPr>
          <p:grpSpPr>
            <a:xfrm>
              <a:off x="3172433" y="2248831"/>
              <a:ext cx="5802300" cy="1710678"/>
              <a:chOff x="1845941" y="3716238"/>
              <a:chExt cx="7555866" cy="2742729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B9C3453D-BB28-4C93-ADC4-0FE30EA7EF03}"/>
                  </a:ext>
                </a:extLst>
              </p:cNvPr>
              <p:cNvGrpSpPr/>
              <p:nvPr/>
            </p:nvGrpSpPr>
            <p:grpSpPr>
              <a:xfrm>
                <a:off x="1845941" y="3716238"/>
                <a:ext cx="7555866" cy="2742729"/>
                <a:chOff x="5482345" y="1681296"/>
                <a:chExt cx="7555866" cy="2742729"/>
              </a:xfrm>
            </p:grpSpPr>
            <p:grpSp>
              <p:nvGrpSpPr>
                <p:cNvPr id="201" name="그룹 200">
                  <a:extLst>
                    <a:ext uri="{FF2B5EF4-FFF2-40B4-BE49-F238E27FC236}">
                      <a16:creationId xmlns:a16="http://schemas.microsoft.com/office/drawing/2014/main" id="{62D22EAF-E509-4075-81B8-2A083E00C159}"/>
                    </a:ext>
                  </a:extLst>
                </p:cNvPr>
                <p:cNvGrpSpPr/>
                <p:nvPr/>
              </p:nvGrpSpPr>
              <p:grpSpPr>
                <a:xfrm>
                  <a:off x="5950396" y="1681296"/>
                  <a:ext cx="6336703" cy="1256636"/>
                  <a:chOff x="4438229" y="1369057"/>
                  <a:chExt cx="6336703" cy="1256636"/>
                </a:xfrm>
              </p:grpSpPr>
              <p:grpSp>
                <p:nvGrpSpPr>
                  <p:cNvPr id="224" name="그룹 223">
                    <a:extLst>
                      <a:ext uri="{FF2B5EF4-FFF2-40B4-BE49-F238E27FC236}">
                        <a16:creationId xmlns:a16="http://schemas.microsoft.com/office/drawing/2014/main" id="{A640090D-3943-4BD9-8D75-035812D0BE5C}"/>
                      </a:ext>
                    </a:extLst>
                  </p:cNvPr>
                  <p:cNvGrpSpPr/>
                  <p:nvPr/>
                </p:nvGrpSpPr>
                <p:grpSpPr>
                  <a:xfrm>
                    <a:off x="4438229" y="1369057"/>
                    <a:ext cx="6336703" cy="1256636"/>
                    <a:chOff x="4114193" y="2360962"/>
                    <a:chExt cx="6336703" cy="1256636"/>
                  </a:xfrm>
                </p:grpSpPr>
                <p:grpSp>
                  <p:nvGrpSpPr>
                    <p:cNvPr id="226" name="그룹 225">
                      <a:extLst>
                        <a:ext uri="{FF2B5EF4-FFF2-40B4-BE49-F238E27FC236}">
                          <a16:creationId xmlns:a16="http://schemas.microsoft.com/office/drawing/2014/main" id="{710AEEE5-DEA8-4762-99DA-B4B9A12215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4193" y="2555916"/>
                      <a:ext cx="6336703" cy="1061682"/>
                      <a:chOff x="2422006" y="1511719"/>
                      <a:chExt cx="6336703" cy="1061682"/>
                    </a:xfrm>
                  </p:grpSpPr>
                  <p:sp>
                    <p:nvSpPr>
                      <p:cNvPr id="228" name="Boot Sector">
                        <a:extLst>
                          <a:ext uri="{FF2B5EF4-FFF2-40B4-BE49-F238E27FC236}">
                            <a16:creationId xmlns:a16="http://schemas.microsoft.com/office/drawing/2014/main" id="{1AE8DADA-3ACF-40C4-9F91-5F2C211A04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66022" y="1755877"/>
                        <a:ext cx="803420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/>
                      <a:p>
                        <a:pPr algn="ctr">
                          <a:spcBef>
                            <a:spcPts val="21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rPr dirty="0">
                            <a:latin typeface="+mn-ea"/>
                          </a:rPr>
                          <a:t>Boot</a:t>
                        </a:r>
                        <a:br>
                          <a:rPr dirty="0">
                            <a:latin typeface="+mn-ea"/>
                          </a:rPr>
                        </a:br>
                        <a:r>
                          <a:rPr dirty="0">
                            <a:latin typeface="+mn-ea"/>
                          </a:rPr>
                          <a:t>Sector</a:t>
                        </a:r>
                      </a:p>
                    </p:txBody>
                  </p:sp>
                  <p:sp>
                    <p:nvSpPr>
                      <p:cNvPr id="229" name="Super Block">
                        <a:extLst>
                          <a:ext uri="{FF2B5EF4-FFF2-40B4-BE49-F238E27FC236}">
                            <a16:creationId xmlns:a16="http://schemas.microsoft.com/office/drawing/2014/main" id="{FCD4533C-ECBD-48E0-A390-DC4C354210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67469" y="1755485"/>
                        <a:ext cx="1703605" cy="701952"/>
                      </a:xfrm>
                      <a:prstGeom prst="rect">
                        <a:avLst/>
                      </a:prstGeom>
                      <a:solidFill>
                        <a:srgbClr val="EDEDED"/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r>
                          <a:rPr lang="en-US" dirty="0">
                            <a:latin typeface="+mn-ea"/>
                            <a:ea typeface="+mn-ea"/>
                          </a:rPr>
                          <a:t>Block Group 0</a:t>
                        </a:r>
                        <a:endParaRPr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30" name="bitmap">
                        <a:extLst>
                          <a:ext uri="{FF2B5EF4-FFF2-40B4-BE49-F238E27FC236}">
                            <a16:creationId xmlns:a16="http://schemas.microsoft.com/office/drawing/2014/main" id="{EFF83ED1-9238-4912-920A-E5F5E93E0A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2594" y="1755877"/>
                        <a:ext cx="879247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r>
                          <a:rPr lang="en-US" dirty="0">
                            <a:latin typeface="+mn-ea"/>
                            <a:ea typeface="+mn-ea"/>
                          </a:rPr>
                          <a:t>…</a:t>
                        </a:r>
                        <a:endParaRPr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31" name="Data Blocks">
                        <a:extLst>
                          <a:ext uri="{FF2B5EF4-FFF2-40B4-BE49-F238E27FC236}">
                            <a16:creationId xmlns:a16="http://schemas.microsoft.com/office/drawing/2014/main" id="{D5AADB72-A7C8-49C2-A357-356586F648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642147" y="1755877"/>
                        <a:ext cx="936104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r>
                          <a:rPr lang="en-US" dirty="0">
                            <a:latin typeface="+mn-ea"/>
                            <a:ea typeface="+mn-ea"/>
                          </a:rPr>
                          <a:t>Unused Sectors</a:t>
                        </a:r>
                        <a:endParaRPr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32" name="직사각형">
                        <a:extLst>
                          <a:ext uri="{FF2B5EF4-FFF2-40B4-BE49-F238E27FC236}">
                            <a16:creationId xmlns:a16="http://schemas.microsoft.com/office/drawing/2014/main" id="{C35DA5AD-84E5-4CA5-B399-A3BC301970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2006" y="1511719"/>
                        <a:ext cx="6336703" cy="1061682"/>
                      </a:xfrm>
                      <a:prstGeom prst="rect">
                        <a:avLst/>
                      </a:prstGeom>
                      <a:noFill/>
                      <a:ln w="38100" cap="flat">
                        <a:solidFill>
                          <a:schemeClr val="tx1"/>
                        </a:solidFill>
                        <a:prstDash val="sysDot"/>
                        <a:miter lim="400000"/>
                      </a:ln>
                      <a:effectLst/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/>
                      <a:p>
                        <a:pPr algn="ctr">
                          <a:lnSpc>
                            <a:spcPct val="80000"/>
                          </a:lnSpc>
                          <a:defRPr sz="2800" cap="all">
                            <a:solidFill>
                              <a:srgbClr val="FFFFFF"/>
                            </a:solidFill>
                            <a:latin typeface="+mn-lt"/>
                            <a:ea typeface="+mn-ea"/>
                            <a:cs typeface="+mn-cs"/>
                            <a:sym typeface="DIN Condensed"/>
                          </a:defRPr>
                        </a:pPr>
                        <a:endParaRPr sz="1600">
                          <a:latin typeface="나눔고딕" panose="020D0604000000000000" pitchFamily="50" charset="-127"/>
                          <a:ea typeface="나눔고딕" panose="020D0604000000000000" pitchFamily="50" charset="-127"/>
                        </a:endParaRPr>
                      </a:p>
                    </p:txBody>
                  </p:sp>
                </p:grpSp>
                <p:sp>
                  <p:nvSpPr>
                    <p:cNvPr id="227" name="Boot Sector">
                      <a:extLst>
                        <a:ext uri="{FF2B5EF4-FFF2-40B4-BE49-F238E27FC236}">
                          <a16:creationId xmlns:a16="http://schemas.microsoft.com/office/drawing/2014/main" id="{DBAD9C23-7177-4A71-816A-23E1452E8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389" y="2360962"/>
                      <a:ext cx="1048884" cy="343227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spcBef>
                          <a:spcPts val="21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r>
                        <a:rPr lang="en-US" dirty="0">
                          <a:latin typeface="+mn-ea"/>
                        </a:rPr>
                        <a:t>Partition</a:t>
                      </a:r>
                      <a:endParaRPr dirty="0">
                        <a:latin typeface="+mn-ea"/>
                      </a:endParaRPr>
                    </a:p>
                  </p:txBody>
                </p:sp>
              </p:grpSp>
              <p:sp>
                <p:nvSpPr>
                  <p:cNvPr id="225" name="Super Block">
                    <a:extLst>
                      <a:ext uri="{FF2B5EF4-FFF2-40B4-BE49-F238E27FC236}">
                        <a16:creationId xmlns:a16="http://schemas.microsoft.com/office/drawing/2014/main" id="{DDB1FAC9-CBC8-46A5-8809-1B5A5F5BE004}"/>
                      </a:ext>
                    </a:extLst>
                  </p:cNvPr>
                  <p:cNvSpPr/>
                  <p:nvPr/>
                </p:nvSpPr>
                <p:spPr>
                  <a:xfrm>
                    <a:off x="7949664" y="1807777"/>
                    <a:ext cx="1703605" cy="701952"/>
                  </a:xfrm>
                  <a:prstGeom prst="rect">
                    <a:avLst/>
                  </a:prstGeom>
                  <a:solidFill>
                    <a:srgbClr val="EDEDED"/>
                  </a:solidFill>
                  <a:ln w="28575" cap="flat">
                    <a:solidFill>
                      <a:schemeClr val="tx1"/>
                    </a:solidFill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>
                    <a:lvl1pPr algn="ctr">
                      <a:spcBef>
                        <a:spcPts val="28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lvl1pPr>
                  </a:lstStyle>
                  <a:p>
                    <a:r>
                      <a:rPr lang="en-US" dirty="0">
                        <a:latin typeface="+mn-ea"/>
                        <a:ea typeface="+mn-ea"/>
                      </a:rPr>
                      <a:t>Block Group N</a:t>
                    </a:r>
                    <a:endParaRPr dirty="0">
                      <a:latin typeface="+mn-ea"/>
                      <a:ea typeface="+mn-ea"/>
                    </a:endParaRPr>
                  </a:p>
                </p:txBody>
              </p:sp>
            </p:grp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6FE92359-8125-4E9D-9E70-C466D6FFF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82345" y="2821968"/>
                  <a:ext cx="1455529" cy="8942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1BF683BE-2A75-4ED7-AF2D-6DE19282F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567885" y="2808436"/>
                  <a:ext cx="4470326" cy="9145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4" name="그룹 203">
                  <a:extLst>
                    <a:ext uri="{FF2B5EF4-FFF2-40B4-BE49-F238E27FC236}">
                      <a16:creationId xmlns:a16="http://schemas.microsoft.com/office/drawing/2014/main" id="{2FE9560A-05E0-4CA0-A205-6ABFE84BF245}"/>
                    </a:ext>
                  </a:extLst>
                </p:cNvPr>
                <p:cNvGrpSpPr/>
                <p:nvPr/>
              </p:nvGrpSpPr>
              <p:grpSpPr>
                <a:xfrm>
                  <a:off x="5490852" y="3721681"/>
                  <a:ext cx="7547359" cy="702344"/>
                  <a:chOff x="5626360" y="3716238"/>
                  <a:chExt cx="7547359" cy="702344"/>
                </a:xfrm>
              </p:grpSpPr>
              <p:grpSp>
                <p:nvGrpSpPr>
                  <p:cNvPr id="205" name="그룹 204">
                    <a:extLst>
                      <a:ext uri="{FF2B5EF4-FFF2-40B4-BE49-F238E27FC236}">
                        <a16:creationId xmlns:a16="http://schemas.microsoft.com/office/drawing/2014/main" id="{6CF075D2-0AEA-4CD2-8EDB-8C7900609F99}"/>
                      </a:ext>
                    </a:extLst>
                  </p:cNvPr>
                  <p:cNvGrpSpPr/>
                  <p:nvPr/>
                </p:nvGrpSpPr>
                <p:grpSpPr>
                  <a:xfrm>
                    <a:off x="5626360" y="3716238"/>
                    <a:ext cx="7547359" cy="702344"/>
                    <a:chOff x="5626360" y="3716238"/>
                    <a:chExt cx="7547359" cy="702344"/>
                  </a:xfrm>
                </p:grpSpPr>
                <p:grpSp>
                  <p:nvGrpSpPr>
                    <p:cNvPr id="217" name="그룹 216">
                      <a:extLst>
                        <a:ext uri="{FF2B5EF4-FFF2-40B4-BE49-F238E27FC236}">
                          <a16:creationId xmlns:a16="http://schemas.microsoft.com/office/drawing/2014/main" id="{5BE1B327-57C1-45CD-B04D-F00354EBA7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626360" y="3716238"/>
                      <a:ext cx="5342925" cy="702344"/>
                      <a:chOff x="6246812" y="2272416"/>
                      <a:chExt cx="5342925" cy="702344"/>
                    </a:xfrm>
                  </p:grpSpPr>
                  <p:sp>
                    <p:nvSpPr>
                      <p:cNvPr id="219" name="Boot Sector">
                        <a:extLst>
                          <a:ext uri="{FF2B5EF4-FFF2-40B4-BE49-F238E27FC236}">
                            <a16:creationId xmlns:a16="http://schemas.microsoft.com/office/drawing/2014/main" id="{C925A6FE-5625-49A4-9DC3-CED4085B6C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46812" y="2272808"/>
                        <a:ext cx="803420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/>
                      <a:p>
                        <a:pPr algn="ctr">
                          <a:spcBef>
                            <a:spcPts val="21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pPr>
                        <a:r>
                          <a:rPr lang="en-US" dirty="0">
                            <a:latin typeface="+mn-ea"/>
                          </a:rPr>
                          <a:t>Super </a:t>
                        </a:r>
                        <a:br>
                          <a:rPr lang="en-US" dirty="0">
                            <a:latin typeface="+mn-ea"/>
                          </a:rPr>
                        </a:br>
                        <a:r>
                          <a:rPr lang="en-US" dirty="0">
                            <a:latin typeface="+mn-ea"/>
                          </a:rPr>
                          <a:t>Block</a:t>
                        </a:r>
                        <a:endParaRPr dirty="0">
                          <a:latin typeface="+mn-ea"/>
                        </a:endParaRPr>
                      </a:p>
                    </p:txBody>
                  </p:sp>
                  <p:sp>
                    <p:nvSpPr>
                      <p:cNvPr id="220" name="Super Block">
                        <a:extLst>
                          <a:ext uri="{FF2B5EF4-FFF2-40B4-BE49-F238E27FC236}">
                            <a16:creationId xmlns:a16="http://schemas.microsoft.com/office/drawing/2014/main" id="{62899654-8891-48F7-B03C-09A45D7FE4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48259" y="2272416"/>
                        <a:ext cx="1703605" cy="701952"/>
                      </a:xfrm>
                      <a:prstGeom prst="rect">
                        <a:avLst/>
                      </a:prstGeom>
                      <a:solidFill>
                        <a:srgbClr val="EDEDED"/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endParaRPr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21" name="bitmap">
                        <a:extLst>
                          <a:ext uri="{FF2B5EF4-FFF2-40B4-BE49-F238E27FC236}">
                            <a16:creationId xmlns:a16="http://schemas.microsoft.com/office/drawing/2014/main" id="{A90A3DCB-D683-471A-A345-0B64D03FFA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743384" y="2272808"/>
                        <a:ext cx="879247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endParaRPr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22" name="Data Blocks">
                        <a:extLst>
                          <a:ext uri="{FF2B5EF4-FFF2-40B4-BE49-F238E27FC236}">
                            <a16:creationId xmlns:a16="http://schemas.microsoft.com/office/drawing/2014/main" id="{1FDDCE71-D2C1-40FF-AD0F-3DA5419E6E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53633" y="2272808"/>
                        <a:ext cx="936104" cy="7019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endParaRPr dirty="0">
                          <a:latin typeface="+mn-ea"/>
                          <a:ea typeface="+mn-ea"/>
                        </a:endParaRPr>
                      </a:p>
                    </p:txBody>
                  </p:sp>
                  <p:sp>
                    <p:nvSpPr>
                      <p:cNvPr id="223" name="Super Block">
                        <a:extLst>
                          <a:ext uri="{FF2B5EF4-FFF2-40B4-BE49-F238E27FC236}">
                            <a16:creationId xmlns:a16="http://schemas.microsoft.com/office/drawing/2014/main" id="{745E2F76-7BE2-4334-814B-207D5887E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623658" y="2272416"/>
                        <a:ext cx="1034873" cy="701952"/>
                      </a:xfrm>
                      <a:prstGeom prst="rect">
                        <a:avLst/>
                      </a:prstGeom>
                      <a:solidFill>
                        <a:srgbClr val="EDEDED"/>
                      </a:solidFill>
                      <a:ln w="28575" cap="flat">
                        <a:solidFill>
                          <a:schemeClr val="tx1"/>
                        </a:solidFill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  </a:ext>
                      </a:extLst>
                    </p:spPr>
                    <p:txBody>
                      <a:bodyPr wrap="square" lIns="38100" tIns="38100" rIns="38100" bIns="38100" numCol="1" anchor="ctr">
                        <a:noAutofit/>
                      </a:bodyPr>
                      <a:lstStyle>
                        <a:lvl1pPr algn="ctr">
                          <a:spcBef>
                            <a:spcPts val="2800"/>
                          </a:spcBef>
                          <a:defRPr>
                            <a:solidFill>
                              <a:srgbClr val="000000"/>
                            </a:solidFill>
                            <a:latin typeface="Apple SD 산돌고딕 Neo 볼드체"/>
                            <a:ea typeface="Apple SD 산돌고딕 Neo 볼드체"/>
                            <a:cs typeface="Apple SD 산돌고딕 Neo 볼드체"/>
                            <a:sym typeface="Apple SD 산돌고딕 Neo 볼드체"/>
                          </a:defRPr>
                        </a:lvl1pPr>
                      </a:lstStyle>
                      <a:p>
                        <a:endParaRPr dirty="0">
                          <a:latin typeface="+mn-ea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218" name="Boot Sector">
                      <a:extLst>
                        <a:ext uri="{FF2B5EF4-FFF2-40B4-BE49-F238E27FC236}">
                          <a16:creationId xmlns:a16="http://schemas.microsoft.com/office/drawing/2014/main" id="{E37F8524-146D-4585-8FA5-564F51A5E2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69285" y="3716238"/>
                      <a:ext cx="2204434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spcBef>
                          <a:spcPts val="21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endParaRPr dirty="0">
                        <a:latin typeface="+mn-ea"/>
                      </a:endParaRPr>
                    </a:p>
                  </p:txBody>
                </p:sp>
              </p:grpSp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0CB87C4E-AB2B-4866-8066-23C3FFDDDAF4}"/>
                      </a:ext>
                    </a:extLst>
                  </p:cNvPr>
                  <p:cNvSpPr txBox="1"/>
                  <p:nvPr/>
                </p:nvSpPr>
                <p:spPr>
                  <a:xfrm>
                    <a:off x="6427807" y="3725665"/>
                    <a:ext cx="1703605" cy="2766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latin typeface="+mn-ea"/>
                      </a:rPr>
                      <a:t>Group</a:t>
                    </a:r>
                    <a:endParaRPr lang="ko-KR" altLang="en-US" dirty="0">
                      <a:latin typeface="+mn-ea"/>
                    </a:endParaRPr>
                  </a:p>
                </p:txBody>
              </p:sp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6684A7CF-2EC1-4599-8E43-EA90736118BA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375" y="4010042"/>
                    <a:ext cx="1703605" cy="2766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latin typeface="+mn-ea"/>
                      </a:rPr>
                      <a:t>Descriptors</a:t>
                    </a:r>
                    <a:endParaRPr lang="ko-KR" altLang="en-US" dirty="0">
                      <a:latin typeface="+mn-ea"/>
                    </a:endParaRPr>
                  </a:p>
                </p:txBody>
              </p:sp>
              <p:grpSp>
                <p:nvGrpSpPr>
                  <p:cNvPr id="208" name="그룹 207">
                    <a:extLst>
                      <a:ext uri="{FF2B5EF4-FFF2-40B4-BE49-F238E27FC236}">
                        <a16:creationId xmlns:a16="http://schemas.microsoft.com/office/drawing/2014/main" id="{D4678741-C42E-4DA4-A604-3DA8F9169F31}"/>
                      </a:ext>
                    </a:extLst>
                  </p:cNvPr>
                  <p:cNvGrpSpPr/>
                  <p:nvPr/>
                </p:nvGrpSpPr>
                <p:grpSpPr>
                  <a:xfrm>
                    <a:off x="9040840" y="3735327"/>
                    <a:ext cx="974615" cy="552908"/>
                    <a:chOff x="9877848" y="4861359"/>
                    <a:chExt cx="974615" cy="552908"/>
                  </a:xfrm>
                </p:grpSpPr>
                <p:sp>
                  <p:nvSpPr>
                    <p:cNvPr id="215" name="TextBox 214">
                      <a:extLst>
                        <a:ext uri="{FF2B5EF4-FFF2-40B4-BE49-F238E27FC236}">
                          <a16:creationId xmlns:a16="http://schemas.microsoft.com/office/drawing/2014/main" id="{116399C3-AFBC-4446-BD87-EA6953E1FE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77848" y="5137571"/>
                      <a:ext cx="974615" cy="276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</a:rPr>
                        <a:t>Bitmap</a:t>
                      </a:r>
                      <a:endParaRPr lang="ko-KR" altLang="en-US" dirty="0">
                        <a:latin typeface="+mn-ea"/>
                      </a:endParaRPr>
                    </a:p>
                  </p:txBody>
                </p:sp>
                <p:sp>
                  <p:nvSpPr>
                    <p:cNvPr id="216" name="TextBox 215">
                      <a:extLst>
                        <a:ext uri="{FF2B5EF4-FFF2-40B4-BE49-F238E27FC236}">
                          <a16:creationId xmlns:a16="http://schemas.microsoft.com/office/drawing/2014/main" id="{E18383E6-1314-4D86-89FB-E5C054399E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9505" y="4861359"/>
                      <a:ext cx="879247" cy="276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</a:rPr>
                        <a:t>iNode</a:t>
                      </a:r>
                      <a:endParaRPr lang="ko-KR" altLang="en-US" dirty="0">
                        <a:latin typeface="+mn-ea"/>
                      </a:endParaRPr>
                    </a:p>
                  </p:txBody>
                </p:sp>
              </p:grpSp>
              <p:grpSp>
                <p:nvGrpSpPr>
                  <p:cNvPr id="209" name="그룹 208">
                    <a:extLst>
                      <a:ext uri="{FF2B5EF4-FFF2-40B4-BE49-F238E27FC236}">
                        <a16:creationId xmlns:a16="http://schemas.microsoft.com/office/drawing/2014/main" id="{A5CF742E-6D91-4A21-BC25-3C29CCBF13CF}"/>
                      </a:ext>
                    </a:extLst>
                  </p:cNvPr>
                  <p:cNvGrpSpPr/>
                  <p:nvPr/>
                </p:nvGrpSpPr>
                <p:grpSpPr>
                  <a:xfrm>
                    <a:off x="10042500" y="3753066"/>
                    <a:ext cx="974615" cy="552908"/>
                    <a:chOff x="9877848" y="4861359"/>
                    <a:chExt cx="974615" cy="552908"/>
                  </a:xfrm>
                </p:grpSpPr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95261834-066D-4A39-B0D5-DC8941CD3E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77848" y="5137571"/>
                      <a:ext cx="974615" cy="276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</a:rPr>
                        <a:t>Table</a:t>
                      </a:r>
                      <a:endParaRPr lang="ko-KR" altLang="en-US" dirty="0">
                        <a:latin typeface="+mn-ea"/>
                      </a:endParaRPr>
                    </a:p>
                  </p:txBody>
                </p:sp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id="{DF558136-6B08-48A6-B072-DEEE03A0D0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9505" y="4861359"/>
                      <a:ext cx="879247" cy="276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</a:rPr>
                        <a:t>iNode</a:t>
                      </a:r>
                      <a:endParaRPr lang="ko-KR" altLang="en-US" dirty="0">
                        <a:latin typeface="+mn-ea"/>
                      </a:endParaRPr>
                    </a:p>
                  </p:txBody>
                </p:sp>
              </p:grpSp>
              <p:grpSp>
                <p:nvGrpSpPr>
                  <p:cNvPr id="210" name="그룹 209">
                    <a:extLst>
                      <a:ext uri="{FF2B5EF4-FFF2-40B4-BE49-F238E27FC236}">
                        <a16:creationId xmlns:a16="http://schemas.microsoft.com/office/drawing/2014/main" id="{29BEA662-AC6B-4877-83B7-845D48A70EAD}"/>
                      </a:ext>
                    </a:extLst>
                  </p:cNvPr>
                  <p:cNvGrpSpPr/>
                  <p:nvPr/>
                </p:nvGrpSpPr>
                <p:grpSpPr>
                  <a:xfrm>
                    <a:off x="11584194" y="3732609"/>
                    <a:ext cx="974615" cy="552908"/>
                    <a:chOff x="9877848" y="4861359"/>
                    <a:chExt cx="974615" cy="552908"/>
                  </a:xfrm>
                </p:grpSpPr>
                <p:sp>
                  <p:nvSpPr>
                    <p:cNvPr id="211" name="TextBox 210">
                      <a:extLst>
                        <a:ext uri="{FF2B5EF4-FFF2-40B4-BE49-F238E27FC236}">
                          <a16:creationId xmlns:a16="http://schemas.microsoft.com/office/drawing/2014/main" id="{7FA566F4-F997-47D0-B61A-856E96D6F5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77848" y="5137571"/>
                      <a:ext cx="974615" cy="276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</a:rPr>
                        <a:t>Blocks</a:t>
                      </a:r>
                      <a:endParaRPr lang="ko-KR" altLang="en-US" dirty="0">
                        <a:latin typeface="+mn-ea"/>
                      </a:endParaRPr>
                    </a:p>
                  </p:txBody>
                </p:sp>
                <p:sp>
                  <p:nvSpPr>
                    <p:cNvPr id="212" name="TextBox 211">
                      <a:extLst>
                        <a:ext uri="{FF2B5EF4-FFF2-40B4-BE49-F238E27FC236}">
                          <a16:creationId xmlns:a16="http://schemas.microsoft.com/office/drawing/2014/main" id="{E6F8A1DE-6238-4EA6-97B3-B8DB526F3C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9505" y="4861359"/>
                      <a:ext cx="879247" cy="276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dirty="0">
                          <a:latin typeface="+mn-ea"/>
                        </a:rPr>
                        <a:t>Data</a:t>
                      </a:r>
                      <a:endParaRPr lang="ko-KR" altLang="en-US" dirty="0">
                        <a:latin typeface="+mn-ea"/>
                      </a:endParaRPr>
                    </a:p>
                  </p:txBody>
                </p:sp>
              </p:grpSp>
            </p:grpSp>
          </p:grp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6F4DDE44-D9C2-4D1A-ABF2-9ABD810C450B}"/>
                  </a:ext>
                </a:extLst>
              </p:cNvPr>
              <p:cNvSpPr txBox="1"/>
              <p:nvPr/>
            </p:nvSpPr>
            <p:spPr>
              <a:xfrm>
                <a:off x="4310979" y="6069663"/>
                <a:ext cx="974615" cy="27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+mn-ea"/>
                  </a:rPr>
                  <a:t>Bitmap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B97E3BB7-67BA-4C55-9D9E-08E61ECC2859}"/>
                  </a:ext>
                </a:extLst>
              </p:cNvPr>
              <p:cNvSpPr txBox="1"/>
              <p:nvPr/>
            </p:nvSpPr>
            <p:spPr>
              <a:xfrm>
                <a:off x="4362636" y="5793451"/>
                <a:ext cx="879247" cy="27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+mn-ea"/>
                  </a:rPr>
                  <a:t>Block</a:t>
                </a:r>
                <a:endParaRPr lang="ko-KR" altLang="en-US" dirty="0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6918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1" y="2011201"/>
            <a:ext cx="10369152" cy="4641888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dirty="0"/>
              <a:t>아이노드 테이블</a:t>
            </a:r>
            <a:endParaRPr lang="en-US" altLang="ko-KR" dirty="0"/>
          </a:p>
          <a:p>
            <a:pPr marL="288000" indent="-288000"/>
            <a:r>
              <a:rPr lang="ko-KR" altLang="en-US" dirty="0"/>
              <a:t>아이노드 번호를 어떻게 알 수 있을까</a:t>
            </a:r>
            <a:r>
              <a:rPr lang="en-US" altLang="ko-KR" dirty="0"/>
              <a:t>?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아이노드 테이블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FCF73113-92EF-4A91-ACC3-E78274152F36}"/>
              </a:ext>
            </a:extLst>
          </p:cNvPr>
          <p:cNvGrpSpPr/>
          <p:nvPr/>
        </p:nvGrpSpPr>
        <p:grpSpPr>
          <a:xfrm>
            <a:off x="1197868" y="3435214"/>
            <a:ext cx="2376264" cy="3168352"/>
            <a:chOff x="1409700" y="4208437"/>
            <a:chExt cx="3145185" cy="4566346"/>
          </a:xfrm>
        </p:grpSpPr>
        <p:sp>
          <p:nvSpPr>
            <p:cNvPr id="151" name="직사각형">
              <a:extLst>
                <a:ext uri="{FF2B5EF4-FFF2-40B4-BE49-F238E27FC236}">
                  <a16:creationId xmlns:a16="http://schemas.microsoft.com/office/drawing/2014/main" id="{EEFFC62A-E933-480E-8118-5D25C809B89C}"/>
                </a:ext>
              </a:extLst>
            </p:cNvPr>
            <p:cNvSpPr/>
            <p:nvPr/>
          </p:nvSpPr>
          <p:spPr>
            <a:xfrm>
              <a:off x="1409700" y="4208437"/>
              <a:ext cx="3145185" cy="4566346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52" name="파일 기본 정보">
              <a:extLst>
                <a:ext uri="{FF2B5EF4-FFF2-40B4-BE49-F238E27FC236}">
                  <a16:creationId xmlns:a16="http://schemas.microsoft.com/office/drawing/2014/main" id="{F42D0B9A-AE7D-4850-B0CC-28F492380BCC}"/>
                </a:ext>
              </a:extLst>
            </p:cNvPr>
            <p:cNvSpPr/>
            <p:nvPr/>
          </p:nvSpPr>
          <p:spPr>
            <a:xfrm>
              <a:off x="1495896" y="4332113"/>
              <a:ext cx="2972793" cy="2044503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기본</a:t>
              </a:r>
              <a:r>
                <a:rPr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sz="2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정보</a:t>
              </a:r>
              <a:endParaRPr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53" name="- 시각 (생성, 수정)…">
              <a:extLst>
                <a:ext uri="{FF2B5EF4-FFF2-40B4-BE49-F238E27FC236}">
                  <a16:creationId xmlns:a16="http://schemas.microsoft.com/office/drawing/2014/main" id="{E3243B0C-3891-4160-9123-F7538D9A03BC}"/>
                </a:ext>
              </a:extLst>
            </p:cNvPr>
            <p:cNvSpPr/>
            <p:nvPr/>
          </p:nvSpPr>
          <p:spPr>
            <a:xfrm>
              <a:off x="1571948" y="4892488"/>
              <a:ext cx="2820691" cy="1443335"/>
            </a:xfrm>
            <a:prstGeom prst="rect">
              <a:avLst/>
            </a:prstGeom>
            <a:solidFill>
              <a:srgbClr val="BFBFB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시각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(생성,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수정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크기</a:t>
              </a:r>
              <a:endPara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속성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(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파일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,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폴더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이름</a:t>
              </a:r>
              <a:endParaRPr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154" name="파일 데이터">
              <a:extLst>
                <a:ext uri="{FF2B5EF4-FFF2-40B4-BE49-F238E27FC236}">
                  <a16:creationId xmlns:a16="http://schemas.microsoft.com/office/drawing/2014/main" id="{6017D060-0E6F-48D2-B324-EA4DA40987C6}"/>
                </a:ext>
              </a:extLst>
            </p:cNvPr>
            <p:cNvSpPr/>
            <p:nvPr/>
          </p:nvSpPr>
          <p:spPr>
            <a:xfrm>
              <a:off x="1571948" y="6657139"/>
              <a:ext cx="2820691" cy="1888153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+mn-ea"/>
                </a:rPr>
                <a:t>인라인 </a:t>
              </a:r>
              <a:r>
                <a:rPr sz="2000" dirty="0" err="1">
                  <a:solidFill>
                    <a:schemeClr val="tx1"/>
                  </a:solidFill>
                  <a:latin typeface="+mn-ea"/>
                </a:rPr>
                <a:t>데이터</a:t>
              </a:r>
              <a:endParaRPr lang="en-US" sz="2000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혹은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+mn-ea"/>
                </a:rPr>
                <a:t>데이터 위치</a:t>
              </a:r>
              <a:endParaRPr sz="20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57" name="그룹">
            <a:extLst>
              <a:ext uri="{FF2B5EF4-FFF2-40B4-BE49-F238E27FC236}">
                <a16:creationId xmlns:a16="http://schemas.microsoft.com/office/drawing/2014/main" id="{9D0ECD19-8408-4CB4-841F-02E7D78F37B1}"/>
              </a:ext>
            </a:extLst>
          </p:cNvPr>
          <p:cNvGrpSpPr/>
          <p:nvPr/>
        </p:nvGrpSpPr>
        <p:grpSpPr>
          <a:xfrm>
            <a:off x="4078188" y="4000815"/>
            <a:ext cx="6526316" cy="2531994"/>
            <a:chOff x="0" y="0"/>
            <a:chExt cx="7019230" cy="2835175"/>
          </a:xfrm>
        </p:grpSpPr>
        <p:sp>
          <p:nvSpPr>
            <p:cNvPr id="158" name="아이노드 테이블">
              <a:extLst>
                <a:ext uri="{FF2B5EF4-FFF2-40B4-BE49-F238E27FC236}">
                  <a16:creationId xmlns:a16="http://schemas.microsoft.com/office/drawing/2014/main" id="{BBF5165F-CCFC-4EA5-90AC-64217611E8D3}"/>
                </a:ext>
              </a:extLst>
            </p:cNvPr>
            <p:cNvSpPr/>
            <p:nvPr/>
          </p:nvSpPr>
          <p:spPr>
            <a:xfrm>
              <a:off x="0" y="0"/>
              <a:ext cx="7019231" cy="28351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dirty="0">
                  <a:latin typeface="+mn-ea"/>
                </a:rPr>
                <a:t> 아이노드 </a:t>
              </a:r>
              <a:r>
                <a:rPr dirty="0" err="1">
                  <a:latin typeface="+mn-ea"/>
                </a:rPr>
                <a:t>테이블</a:t>
              </a:r>
              <a:endParaRPr dirty="0">
                <a:latin typeface="+mn-ea"/>
              </a:endParaRPr>
            </a:p>
          </p:txBody>
        </p:sp>
        <p:sp>
          <p:nvSpPr>
            <p:cNvPr id="159" name="직사각형">
              <a:extLst>
                <a:ext uri="{FF2B5EF4-FFF2-40B4-BE49-F238E27FC236}">
                  <a16:creationId xmlns:a16="http://schemas.microsoft.com/office/drawing/2014/main" id="{D3346975-1056-4865-9EB0-44BDD07976CF}"/>
                </a:ext>
              </a:extLst>
            </p:cNvPr>
            <p:cNvSpPr/>
            <p:nvPr/>
          </p:nvSpPr>
          <p:spPr>
            <a:xfrm>
              <a:off x="126528" y="500905"/>
              <a:ext cx="6766174" cy="223520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60" name="사각형">
              <a:extLst>
                <a:ext uri="{FF2B5EF4-FFF2-40B4-BE49-F238E27FC236}">
                  <a16:creationId xmlns:a16="http://schemas.microsoft.com/office/drawing/2014/main" id="{48A3BEEC-C656-49BB-B711-6235919CB63A}"/>
                </a:ext>
              </a:extLst>
            </p:cNvPr>
            <p:cNvSpPr/>
            <p:nvPr/>
          </p:nvSpPr>
          <p:spPr>
            <a:xfrm>
              <a:off x="2032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61" name="사각형">
              <a:extLst>
                <a:ext uri="{FF2B5EF4-FFF2-40B4-BE49-F238E27FC236}">
                  <a16:creationId xmlns:a16="http://schemas.microsoft.com/office/drawing/2014/main" id="{84583A87-08FB-4511-B190-159F83A19B8F}"/>
                </a:ext>
              </a:extLst>
            </p:cNvPr>
            <p:cNvSpPr/>
            <p:nvPr/>
          </p:nvSpPr>
          <p:spPr>
            <a:xfrm>
              <a:off x="2032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62" name="사각형">
              <a:extLst>
                <a:ext uri="{FF2B5EF4-FFF2-40B4-BE49-F238E27FC236}">
                  <a16:creationId xmlns:a16="http://schemas.microsoft.com/office/drawing/2014/main" id="{AB126B16-15E3-47FF-8591-4860B74247C7}"/>
                </a:ext>
              </a:extLst>
            </p:cNvPr>
            <p:cNvSpPr/>
            <p:nvPr/>
          </p:nvSpPr>
          <p:spPr>
            <a:xfrm>
              <a:off x="2032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63" name="사각형">
              <a:extLst>
                <a:ext uri="{FF2B5EF4-FFF2-40B4-BE49-F238E27FC236}">
                  <a16:creationId xmlns:a16="http://schemas.microsoft.com/office/drawing/2014/main" id="{272755F9-9DCD-4B57-B2CD-2DB2BF8897E8}"/>
                </a:ext>
              </a:extLst>
            </p:cNvPr>
            <p:cNvSpPr/>
            <p:nvPr/>
          </p:nvSpPr>
          <p:spPr>
            <a:xfrm>
              <a:off x="2032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64" name="사각형">
              <a:extLst>
                <a:ext uri="{FF2B5EF4-FFF2-40B4-BE49-F238E27FC236}">
                  <a16:creationId xmlns:a16="http://schemas.microsoft.com/office/drawing/2014/main" id="{8402A9D2-456D-4AB2-8564-CB6D3BDB22D1}"/>
                </a:ext>
              </a:extLst>
            </p:cNvPr>
            <p:cNvSpPr/>
            <p:nvPr/>
          </p:nvSpPr>
          <p:spPr>
            <a:xfrm>
              <a:off x="2032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65" name="사각형">
              <a:extLst>
                <a:ext uri="{FF2B5EF4-FFF2-40B4-BE49-F238E27FC236}">
                  <a16:creationId xmlns:a16="http://schemas.microsoft.com/office/drawing/2014/main" id="{39B7E7C5-DC1C-4A23-A8EB-F93E7564B89F}"/>
                </a:ext>
              </a:extLst>
            </p:cNvPr>
            <p:cNvSpPr/>
            <p:nvPr/>
          </p:nvSpPr>
          <p:spPr>
            <a:xfrm>
              <a:off x="6223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66" name="사각형">
              <a:extLst>
                <a:ext uri="{FF2B5EF4-FFF2-40B4-BE49-F238E27FC236}">
                  <a16:creationId xmlns:a16="http://schemas.microsoft.com/office/drawing/2014/main" id="{74CB2F8F-51AD-40FB-AD5B-DD569CB0B770}"/>
                </a:ext>
              </a:extLst>
            </p:cNvPr>
            <p:cNvSpPr/>
            <p:nvPr/>
          </p:nvSpPr>
          <p:spPr>
            <a:xfrm>
              <a:off x="6223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67" name="사각형">
              <a:extLst>
                <a:ext uri="{FF2B5EF4-FFF2-40B4-BE49-F238E27FC236}">
                  <a16:creationId xmlns:a16="http://schemas.microsoft.com/office/drawing/2014/main" id="{E8E4AEAE-72BC-4CF4-80BB-B6A2FDB38C29}"/>
                </a:ext>
              </a:extLst>
            </p:cNvPr>
            <p:cNvSpPr/>
            <p:nvPr/>
          </p:nvSpPr>
          <p:spPr>
            <a:xfrm>
              <a:off x="6223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68" name="사각형">
              <a:extLst>
                <a:ext uri="{FF2B5EF4-FFF2-40B4-BE49-F238E27FC236}">
                  <a16:creationId xmlns:a16="http://schemas.microsoft.com/office/drawing/2014/main" id="{BA2CD828-6909-4B50-9543-F5A416080487}"/>
                </a:ext>
              </a:extLst>
            </p:cNvPr>
            <p:cNvSpPr/>
            <p:nvPr/>
          </p:nvSpPr>
          <p:spPr>
            <a:xfrm>
              <a:off x="6223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69" name="사각형">
              <a:extLst>
                <a:ext uri="{FF2B5EF4-FFF2-40B4-BE49-F238E27FC236}">
                  <a16:creationId xmlns:a16="http://schemas.microsoft.com/office/drawing/2014/main" id="{139ED247-8A12-48FD-AACE-904A0AC695D0}"/>
                </a:ext>
              </a:extLst>
            </p:cNvPr>
            <p:cNvSpPr/>
            <p:nvPr/>
          </p:nvSpPr>
          <p:spPr>
            <a:xfrm>
              <a:off x="6223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70" name="사각형">
              <a:extLst>
                <a:ext uri="{FF2B5EF4-FFF2-40B4-BE49-F238E27FC236}">
                  <a16:creationId xmlns:a16="http://schemas.microsoft.com/office/drawing/2014/main" id="{A8C9AFF8-58BE-489C-B51C-DBF6E28CF684}"/>
                </a:ext>
              </a:extLst>
            </p:cNvPr>
            <p:cNvSpPr/>
            <p:nvPr/>
          </p:nvSpPr>
          <p:spPr>
            <a:xfrm>
              <a:off x="10414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71" name="사각형">
              <a:extLst>
                <a:ext uri="{FF2B5EF4-FFF2-40B4-BE49-F238E27FC236}">
                  <a16:creationId xmlns:a16="http://schemas.microsoft.com/office/drawing/2014/main" id="{EF246ACA-CDF9-4C17-8C13-6E369194CCE0}"/>
                </a:ext>
              </a:extLst>
            </p:cNvPr>
            <p:cNvSpPr/>
            <p:nvPr/>
          </p:nvSpPr>
          <p:spPr>
            <a:xfrm>
              <a:off x="10414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72" name="사각형">
              <a:extLst>
                <a:ext uri="{FF2B5EF4-FFF2-40B4-BE49-F238E27FC236}">
                  <a16:creationId xmlns:a16="http://schemas.microsoft.com/office/drawing/2014/main" id="{EFD340C9-F48E-40FB-A31A-66534F1ADD03}"/>
                </a:ext>
              </a:extLst>
            </p:cNvPr>
            <p:cNvSpPr/>
            <p:nvPr/>
          </p:nvSpPr>
          <p:spPr>
            <a:xfrm>
              <a:off x="10414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73" name="사각형">
              <a:extLst>
                <a:ext uri="{FF2B5EF4-FFF2-40B4-BE49-F238E27FC236}">
                  <a16:creationId xmlns:a16="http://schemas.microsoft.com/office/drawing/2014/main" id="{0B27BF3F-B114-4406-AE5D-7FD30DD71215}"/>
                </a:ext>
              </a:extLst>
            </p:cNvPr>
            <p:cNvSpPr/>
            <p:nvPr/>
          </p:nvSpPr>
          <p:spPr>
            <a:xfrm>
              <a:off x="10414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74" name="사각형">
              <a:extLst>
                <a:ext uri="{FF2B5EF4-FFF2-40B4-BE49-F238E27FC236}">
                  <a16:creationId xmlns:a16="http://schemas.microsoft.com/office/drawing/2014/main" id="{BE6D3A8E-AF1E-4D9B-AEF6-979556BB8724}"/>
                </a:ext>
              </a:extLst>
            </p:cNvPr>
            <p:cNvSpPr/>
            <p:nvPr/>
          </p:nvSpPr>
          <p:spPr>
            <a:xfrm>
              <a:off x="10414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75" name="사각형">
              <a:extLst>
                <a:ext uri="{FF2B5EF4-FFF2-40B4-BE49-F238E27FC236}">
                  <a16:creationId xmlns:a16="http://schemas.microsoft.com/office/drawing/2014/main" id="{AC035B7D-263C-4900-8E92-C1D4C30E0EEB}"/>
                </a:ext>
              </a:extLst>
            </p:cNvPr>
            <p:cNvSpPr/>
            <p:nvPr/>
          </p:nvSpPr>
          <p:spPr>
            <a:xfrm>
              <a:off x="14605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76" name="사각형">
              <a:extLst>
                <a:ext uri="{FF2B5EF4-FFF2-40B4-BE49-F238E27FC236}">
                  <a16:creationId xmlns:a16="http://schemas.microsoft.com/office/drawing/2014/main" id="{FF320434-4E5E-443B-A253-2449D427837C}"/>
                </a:ext>
              </a:extLst>
            </p:cNvPr>
            <p:cNvSpPr/>
            <p:nvPr/>
          </p:nvSpPr>
          <p:spPr>
            <a:xfrm>
              <a:off x="14605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77" name="사각형">
              <a:extLst>
                <a:ext uri="{FF2B5EF4-FFF2-40B4-BE49-F238E27FC236}">
                  <a16:creationId xmlns:a16="http://schemas.microsoft.com/office/drawing/2014/main" id="{1EC8400E-2E61-465C-9D18-3EBC16A28CE7}"/>
                </a:ext>
              </a:extLst>
            </p:cNvPr>
            <p:cNvSpPr/>
            <p:nvPr/>
          </p:nvSpPr>
          <p:spPr>
            <a:xfrm>
              <a:off x="14605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78" name="사각형">
              <a:extLst>
                <a:ext uri="{FF2B5EF4-FFF2-40B4-BE49-F238E27FC236}">
                  <a16:creationId xmlns:a16="http://schemas.microsoft.com/office/drawing/2014/main" id="{BC3F9CF9-9B09-470F-B185-6460516A984C}"/>
                </a:ext>
              </a:extLst>
            </p:cNvPr>
            <p:cNvSpPr/>
            <p:nvPr/>
          </p:nvSpPr>
          <p:spPr>
            <a:xfrm>
              <a:off x="1460500" y="1828800"/>
              <a:ext cx="352227" cy="350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79" name="사각형">
              <a:extLst>
                <a:ext uri="{FF2B5EF4-FFF2-40B4-BE49-F238E27FC236}">
                  <a16:creationId xmlns:a16="http://schemas.microsoft.com/office/drawing/2014/main" id="{A882FD69-0E84-4AE4-8A01-9663EA6651BF}"/>
                </a:ext>
              </a:extLst>
            </p:cNvPr>
            <p:cNvSpPr/>
            <p:nvPr/>
          </p:nvSpPr>
          <p:spPr>
            <a:xfrm>
              <a:off x="14605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80" name="사각형">
              <a:extLst>
                <a:ext uri="{FF2B5EF4-FFF2-40B4-BE49-F238E27FC236}">
                  <a16:creationId xmlns:a16="http://schemas.microsoft.com/office/drawing/2014/main" id="{969B5108-F227-45FB-A188-71B9D8D99632}"/>
                </a:ext>
              </a:extLst>
            </p:cNvPr>
            <p:cNvSpPr/>
            <p:nvPr/>
          </p:nvSpPr>
          <p:spPr>
            <a:xfrm>
              <a:off x="18796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81" name="사각형">
              <a:extLst>
                <a:ext uri="{FF2B5EF4-FFF2-40B4-BE49-F238E27FC236}">
                  <a16:creationId xmlns:a16="http://schemas.microsoft.com/office/drawing/2014/main" id="{4EDE8157-6382-4328-B21F-497602CA8163}"/>
                </a:ext>
              </a:extLst>
            </p:cNvPr>
            <p:cNvSpPr/>
            <p:nvPr/>
          </p:nvSpPr>
          <p:spPr>
            <a:xfrm>
              <a:off x="18796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82" name="사각형">
              <a:extLst>
                <a:ext uri="{FF2B5EF4-FFF2-40B4-BE49-F238E27FC236}">
                  <a16:creationId xmlns:a16="http://schemas.microsoft.com/office/drawing/2014/main" id="{A9C873D6-B048-4420-BC00-3C5ABE695390}"/>
                </a:ext>
              </a:extLst>
            </p:cNvPr>
            <p:cNvSpPr/>
            <p:nvPr/>
          </p:nvSpPr>
          <p:spPr>
            <a:xfrm>
              <a:off x="18796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83" name="사각형">
              <a:extLst>
                <a:ext uri="{FF2B5EF4-FFF2-40B4-BE49-F238E27FC236}">
                  <a16:creationId xmlns:a16="http://schemas.microsoft.com/office/drawing/2014/main" id="{0699C61F-357E-482A-BA94-C5D75A08771C}"/>
                </a:ext>
              </a:extLst>
            </p:cNvPr>
            <p:cNvSpPr/>
            <p:nvPr/>
          </p:nvSpPr>
          <p:spPr>
            <a:xfrm>
              <a:off x="18796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84" name="사각형">
              <a:extLst>
                <a:ext uri="{FF2B5EF4-FFF2-40B4-BE49-F238E27FC236}">
                  <a16:creationId xmlns:a16="http://schemas.microsoft.com/office/drawing/2014/main" id="{1145F05F-7B7C-4559-8C6B-29325DBB5565}"/>
                </a:ext>
              </a:extLst>
            </p:cNvPr>
            <p:cNvSpPr/>
            <p:nvPr/>
          </p:nvSpPr>
          <p:spPr>
            <a:xfrm>
              <a:off x="18796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85" name="사각형">
              <a:extLst>
                <a:ext uri="{FF2B5EF4-FFF2-40B4-BE49-F238E27FC236}">
                  <a16:creationId xmlns:a16="http://schemas.microsoft.com/office/drawing/2014/main" id="{55A4534A-45CF-4EE6-BABF-AF4CC8F4ED63}"/>
                </a:ext>
              </a:extLst>
            </p:cNvPr>
            <p:cNvSpPr/>
            <p:nvPr/>
          </p:nvSpPr>
          <p:spPr>
            <a:xfrm>
              <a:off x="22987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86" name="사각형">
              <a:extLst>
                <a:ext uri="{FF2B5EF4-FFF2-40B4-BE49-F238E27FC236}">
                  <a16:creationId xmlns:a16="http://schemas.microsoft.com/office/drawing/2014/main" id="{DE525CB3-0F94-49C2-8D76-643DD9CEEBD3}"/>
                </a:ext>
              </a:extLst>
            </p:cNvPr>
            <p:cNvSpPr/>
            <p:nvPr/>
          </p:nvSpPr>
          <p:spPr>
            <a:xfrm>
              <a:off x="22987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87" name="사각형">
              <a:extLst>
                <a:ext uri="{FF2B5EF4-FFF2-40B4-BE49-F238E27FC236}">
                  <a16:creationId xmlns:a16="http://schemas.microsoft.com/office/drawing/2014/main" id="{A1F01B2B-CC78-4A7B-91C9-ABC9B6223F70}"/>
                </a:ext>
              </a:extLst>
            </p:cNvPr>
            <p:cNvSpPr/>
            <p:nvPr/>
          </p:nvSpPr>
          <p:spPr>
            <a:xfrm>
              <a:off x="22987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88" name="사각형">
              <a:extLst>
                <a:ext uri="{FF2B5EF4-FFF2-40B4-BE49-F238E27FC236}">
                  <a16:creationId xmlns:a16="http://schemas.microsoft.com/office/drawing/2014/main" id="{D1B4F223-821C-4651-9CE3-5E098B9A3F7E}"/>
                </a:ext>
              </a:extLst>
            </p:cNvPr>
            <p:cNvSpPr/>
            <p:nvPr/>
          </p:nvSpPr>
          <p:spPr>
            <a:xfrm>
              <a:off x="22987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89" name="사각형">
              <a:extLst>
                <a:ext uri="{FF2B5EF4-FFF2-40B4-BE49-F238E27FC236}">
                  <a16:creationId xmlns:a16="http://schemas.microsoft.com/office/drawing/2014/main" id="{F72BA70E-A880-4AF3-91AA-DE88AC436287}"/>
                </a:ext>
              </a:extLst>
            </p:cNvPr>
            <p:cNvSpPr/>
            <p:nvPr/>
          </p:nvSpPr>
          <p:spPr>
            <a:xfrm>
              <a:off x="22987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0" name="사각형">
              <a:extLst>
                <a:ext uri="{FF2B5EF4-FFF2-40B4-BE49-F238E27FC236}">
                  <a16:creationId xmlns:a16="http://schemas.microsoft.com/office/drawing/2014/main" id="{F14C75F2-511D-4A9B-AF04-7804E9EA80ED}"/>
                </a:ext>
              </a:extLst>
            </p:cNvPr>
            <p:cNvSpPr/>
            <p:nvPr/>
          </p:nvSpPr>
          <p:spPr>
            <a:xfrm>
              <a:off x="27178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1" name="사각형">
              <a:extLst>
                <a:ext uri="{FF2B5EF4-FFF2-40B4-BE49-F238E27FC236}">
                  <a16:creationId xmlns:a16="http://schemas.microsoft.com/office/drawing/2014/main" id="{7568F906-1FE4-4551-8E52-926EA747E936}"/>
                </a:ext>
              </a:extLst>
            </p:cNvPr>
            <p:cNvSpPr/>
            <p:nvPr/>
          </p:nvSpPr>
          <p:spPr>
            <a:xfrm>
              <a:off x="27178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2" name="사각형">
              <a:extLst>
                <a:ext uri="{FF2B5EF4-FFF2-40B4-BE49-F238E27FC236}">
                  <a16:creationId xmlns:a16="http://schemas.microsoft.com/office/drawing/2014/main" id="{E7CE53A2-583A-449A-B957-6DE806F01E7C}"/>
                </a:ext>
              </a:extLst>
            </p:cNvPr>
            <p:cNvSpPr/>
            <p:nvPr/>
          </p:nvSpPr>
          <p:spPr>
            <a:xfrm>
              <a:off x="27178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3" name="사각형">
              <a:extLst>
                <a:ext uri="{FF2B5EF4-FFF2-40B4-BE49-F238E27FC236}">
                  <a16:creationId xmlns:a16="http://schemas.microsoft.com/office/drawing/2014/main" id="{E7F69D0E-6E6F-4DE9-B5A5-7E1486A1B8E6}"/>
                </a:ext>
              </a:extLst>
            </p:cNvPr>
            <p:cNvSpPr/>
            <p:nvPr/>
          </p:nvSpPr>
          <p:spPr>
            <a:xfrm>
              <a:off x="2717800" y="1828800"/>
              <a:ext cx="352227" cy="350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4" name="사각형">
              <a:extLst>
                <a:ext uri="{FF2B5EF4-FFF2-40B4-BE49-F238E27FC236}">
                  <a16:creationId xmlns:a16="http://schemas.microsoft.com/office/drawing/2014/main" id="{5AE6A92C-223B-467F-9A53-47688A05229E}"/>
                </a:ext>
              </a:extLst>
            </p:cNvPr>
            <p:cNvSpPr/>
            <p:nvPr/>
          </p:nvSpPr>
          <p:spPr>
            <a:xfrm>
              <a:off x="27178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5" name="사각형">
              <a:extLst>
                <a:ext uri="{FF2B5EF4-FFF2-40B4-BE49-F238E27FC236}">
                  <a16:creationId xmlns:a16="http://schemas.microsoft.com/office/drawing/2014/main" id="{089CD8C8-51C8-44C7-9D5A-30ADF7244369}"/>
                </a:ext>
              </a:extLst>
            </p:cNvPr>
            <p:cNvSpPr/>
            <p:nvPr/>
          </p:nvSpPr>
          <p:spPr>
            <a:xfrm>
              <a:off x="31369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6" name="사각형">
              <a:extLst>
                <a:ext uri="{FF2B5EF4-FFF2-40B4-BE49-F238E27FC236}">
                  <a16:creationId xmlns:a16="http://schemas.microsoft.com/office/drawing/2014/main" id="{38DA60BF-2F29-446B-9A8D-E55EA47C0AAB}"/>
                </a:ext>
              </a:extLst>
            </p:cNvPr>
            <p:cNvSpPr/>
            <p:nvPr/>
          </p:nvSpPr>
          <p:spPr>
            <a:xfrm>
              <a:off x="31369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7" name="사각형">
              <a:extLst>
                <a:ext uri="{FF2B5EF4-FFF2-40B4-BE49-F238E27FC236}">
                  <a16:creationId xmlns:a16="http://schemas.microsoft.com/office/drawing/2014/main" id="{5CB09FC3-4585-449A-9418-4751DE4B8278}"/>
                </a:ext>
              </a:extLst>
            </p:cNvPr>
            <p:cNvSpPr/>
            <p:nvPr/>
          </p:nvSpPr>
          <p:spPr>
            <a:xfrm>
              <a:off x="31369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8" name="사각형">
              <a:extLst>
                <a:ext uri="{FF2B5EF4-FFF2-40B4-BE49-F238E27FC236}">
                  <a16:creationId xmlns:a16="http://schemas.microsoft.com/office/drawing/2014/main" id="{E3264439-50A9-43E5-B96C-963B590B4ED1}"/>
                </a:ext>
              </a:extLst>
            </p:cNvPr>
            <p:cNvSpPr/>
            <p:nvPr/>
          </p:nvSpPr>
          <p:spPr>
            <a:xfrm>
              <a:off x="31369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199" name="사각형">
              <a:extLst>
                <a:ext uri="{FF2B5EF4-FFF2-40B4-BE49-F238E27FC236}">
                  <a16:creationId xmlns:a16="http://schemas.microsoft.com/office/drawing/2014/main" id="{AEA20E18-8831-4525-9EA6-7F72A9BAB72E}"/>
                </a:ext>
              </a:extLst>
            </p:cNvPr>
            <p:cNvSpPr/>
            <p:nvPr/>
          </p:nvSpPr>
          <p:spPr>
            <a:xfrm>
              <a:off x="31369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0" name="사각형">
              <a:extLst>
                <a:ext uri="{FF2B5EF4-FFF2-40B4-BE49-F238E27FC236}">
                  <a16:creationId xmlns:a16="http://schemas.microsoft.com/office/drawing/2014/main" id="{888F9847-3CB2-44A2-86C2-16E24FD1DD5F}"/>
                </a:ext>
              </a:extLst>
            </p:cNvPr>
            <p:cNvSpPr/>
            <p:nvPr/>
          </p:nvSpPr>
          <p:spPr>
            <a:xfrm>
              <a:off x="35560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1" name="사각형">
              <a:extLst>
                <a:ext uri="{FF2B5EF4-FFF2-40B4-BE49-F238E27FC236}">
                  <a16:creationId xmlns:a16="http://schemas.microsoft.com/office/drawing/2014/main" id="{D0DCB0CC-6BE7-4145-86FB-A109B43BF77B}"/>
                </a:ext>
              </a:extLst>
            </p:cNvPr>
            <p:cNvSpPr/>
            <p:nvPr/>
          </p:nvSpPr>
          <p:spPr>
            <a:xfrm>
              <a:off x="3556000" y="990600"/>
              <a:ext cx="352227" cy="350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2" name="사각형">
              <a:extLst>
                <a:ext uri="{FF2B5EF4-FFF2-40B4-BE49-F238E27FC236}">
                  <a16:creationId xmlns:a16="http://schemas.microsoft.com/office/drawing/2014/main" id="{1DCB3CC2-C9D5-4E82-A68B-A16AA3A822EA}"/>
                </a:ext>
              </a:extLst>
            </p:cNvPr>
            <p:cNvSpPr/>
            <p:nvPr/>
          </p:nvSpPr>
          <p:spPr>
            <a:xfrm>
              <a:off x="35560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3" name="사각형">
              <a:extLst>
                <a:ext uri="{FF2B5EF4-FFF2-40B4-BE49-F238E27FC236}">
                  <a16:creationId xmlns:a16="http://schemas.microsoft.com/office/drawing/2014/main" id="{04E94BFF-FA9F-4B0A-923D-E5B501147F36}"/>
                </a:ext>
              </a:extLst>
            </p:cNvPr>
            <p:cNvSpPr/>
            <p:nvPr/>
          </p:nvSpPr>
          <p:spPr>
            <a:xfrm>
              <a:off x="35560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4" name="사각형">
              <a:extLst>
                <a:ext uri="{FF2B5EF4-FFF2-40B4-BE49-F238E27FC236}">
                  <a16:creationId xmlns:a16="http://schemas.microsoft.com/office/drawing/2014/main" id="{E591D59B-7B32-4F9A-862E-B914DFCCB9F4}"/>
                </a:ext>
              </a:extLst>
            </p:cNvPr>
            <p:cNvSpPr/>
            <p:nvPr/>
          </p:nvSpPr>
          <p:spPr>
            <a:xfrm>
              <a:off x="35560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5" name="사각형">
              <a:extLst>
                <a:ext uri="{FF2B5EF4-FFF2-40B4-BE49-F238E27FC236}">
                  <a16:creationId xmlns:a16="http://schemas.microsoft.com/office/drawing/2014/main" id="{3A104244-4823-44F2-9262-90BB9B2CBEC7}"/>
                </a:ext>
              </a:extLst>
            </p:cNvPr>
            <p:cNvSpPr/>
            <p:nvPr/>
          </p:nvSpPr>
          <p:spPr>
            <a:xfrm>
              <a:off x="39751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6" name="사각형">
              <a:extLst>
                <a:ext uri="{FF2B5EF4-FFF2-40B4-BE49-F238E27FC236}">
                  <a16:creationId xmlns:a16="http://schemas.microsoft.com/office/drawing/2014/main" id="{14C360FE-835E-4D0A-9FB5-B36D1A7D7B8D}"/>
                </a:ext>
              </a:extLst>
            </p:cNvPr>
            <p:cNvSpPr/>
            <p:nvPr/>
          </p:nvSpPr>
          <p:spPr>
            <a:xfrm>
              <a:off x="39751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7" name="사각형">
              <a:extLst>
                <a:ext uri="{FF2B5EF4-FFF2-40B4-BE49-F238E27FC236}">
                  <a16:creationId xmlns:a16="http://schemas.microsoft.com/office/drawing/2014/main" id="{0E4446E2-48A9-4353-B497-751D183B68C3}"/>
                </a:ext>
              </a:extLst>
            </p:cNvPr>
            <p:cNvSpPr/>
            <p:nvPr/>
          </p:nvSpPr>
          <p:spPr>
            <a:xfrm>
              <a:off x="39751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8" name="사각형">
              <a:extLst>
                <a:ext uri="{FF2B5EF4-FFF2-40B4-BE49-F238E27FC236}">
                  <a16:creationId xmlns:a16="http://schemas.microsoft.com/office/drawing/2014/main" id="{73A8CCB9-04BC-45DF-A3A9-E9225026F11A}"/>
                </a:ext>
              </a:extLst>
            </p:cNvPr>
            <p:cNvSpPr/>
            <p:nvPr/>
          </p:nvSpPr>
          <p:spPr>
            <a:xfrm>
              <a:off x="39751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09" name="사각형">
              <a:extLst>
                <a:ext uri="{FF2B5EF4-FFF2-40B4-BE49-F238E27FC236}">
                  <a16:creationId xmlns:a16="http://schemas.microsoft.com/office/drawing/2014/main" id="{D67111F2-F90B-468A-8829-0F9C6FD6F59D}"/>
                </a:ext>
              </a:extLst>
            </p:cNvPr>
            <p:cNvSpPr/>
            <p:nvPr/>
          </p:nvSpPr>
          <p:spPr>
            <a:xfrm>
              <a:off x="3975100" y="2247900"/>
              <a:ext cx="352227" cy="350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10" name="사각형">
              <a:extLst>
                <a:ext uri="{FF2B5EF4-FFF2-40B4-BE49-F238E27FC236}">
                  <a16:creationId xmlns:a16="http://schemas.microsoft.com/office/drawing/2014/main" id="{F4B50800-94B3-4EFB-843F-B23B7100B81B}"/>
                </a:ext>
              </a:extLst>
            </p:cNvPr>
            <p:cNvSpPr/>
            <p:nvPr/>
          </p:nvSpPr>
          <p:spPr>
            <a:xfrm>
              <a:off x="43942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11" name="사각형">
              <a:extLst>
                <a:ext uri="{FF2B5EF4-FFF2-40B4-BE49-F238E27FC236}">
                  <a16:creationId xmlns:a16="http://schemas.microsoft.com/office/drawing/2014/main" id="{D8EF92A3-6D37-42FA-89E1-04DB955393D3}"/>
                </a:ext>
              </a:extLst>
            </p:cNvPr>
            <p:cNvSpPr/>
            <p:nvPr/>
          </p:nvSpPr>
          <p:spPr>
            <a:xfrm>
              <a:off x="43942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12" name="사각형">
              <a:extLst>
                <a:ext uri="{FF2B5EF4-FFF2-40B4-BE49-F238E27FC236}">
                  <a16:creationId xmlns:a16="http://schemas.microsoft.com/office/drawing/2014/main" id="{B6863D41-8787-4AFF-8DA1-BA3C919FD1C3}"/>
                </a:ext>
              </a:extLst>
            </p:cNvPr>
            <p:cNvSpPr/>
            <p:nvPr/>
          </p:nvSpPr>
          <p:spPr>
            <a:xfrm>
              <a:off x="4394200" y="1409700"/>
              <a:ext cx="352227" cy="350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13" name="사각형">
              <a:extLst>
                <a:ext uri="{FF2B5EF4-FFF2-40B4-BE49-F238E27FC236}">
                  <a16:creationId xmlns:a16="http://schemas.microsoft.com/office/drawing/2014/main" id="{0A221957-D126-4089-80CD-5C20E3A33D7E}"/>
                </a:ext>
              </a:extLst>
            </p:cNvPr>
            <p:cNvSpPr/>
            <p:nvPr/>
          </p:nvSpPr>
          <p:spPr>
            <a:xfrm>
              <a:off x="43942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14" name="사각형">
              <a:extLst>
                <a:ext uri="{FF2B5EF4-FFF2-40B4-BE49-F238E27FC236}">
                  <a16:creationId xmlns:a16="http://schemas.microsoft.com/office/drawing/2014/main" id="{7CB68543-933E-443B-A2A4-877087FA61F4}"/>
                </a:ext>
              </a:extLst>
            </p:cNvPr>
            <p:cNvSpPr/>
            <p:nvPr/>
          </p:nvSpPr>
          <p:spPr>
            <a:xfrm>
              <a:off x="43942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15" name="사각형">
              <a:extLst>
                <a:ext uri="{FF2B5EF4-FFF2-40B4-BE49-F238E27FC236}">
                  <a16:creationId xmlns:a16="http://schemas.microsoft.com/office/drawing/2014/main" id="{8455CBE5-2B5A-437B-846F-FB55C69A806C}"/>
                </a:ext>
              </a:extLst>
            </p:cNvPr>
            <p:cNvSpPr/>
            <p:nvPr/>
          </p:nvSpPr>
          <p:spPr>
            <a:xfrm>
              <a:off x="48133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16" name="사각형">
              <a:extLst>
                <a:ext uri="{FF2B5EF4-FFF2-40B4-BE49-F238E27FC236}">
                  <a16:creationId xmlns:a16="http://schemas.microsoft.com/office/drawing/2014/main" id="{771D52EA-1382-44FD-BBF7-F27B51682422}"/>
                </a:ext>
              </a:extLst>
            </p:cNvPr>
            <p:cNvSpPr/>
            <p:nvPr/>
          </p:nvSpPr>
          <p:spPr>
            <a:xfrm>
              <a:off x="48133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17" name="사각형">
              <a:extLst>
                <a:ext uri="{FF2B5EF4-FFF2-40B4-BE49-F238E27FC236}">
                  <a16:creationId xmlns:a16="http://schemas.microsoft.com/office/drawing/2014/main" id="{B4D1B594-05EB-4AE3-B9BC-7620B7EFAA56}"/>
                </a:ext>
              </a:extLst>
            </p:cNvPr>
            <p:cNvSpPr/>
            <p:nvPr/>
          </p:nvSpPr>
          <p:spPr>
            <a:xfrm>
              <a:off x="48133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18" name="사각형">
              <a:extLst>
                <a:ext uri="{FF2B5EF4-FFF2-40B4-BE49-F238E27FC236}">
                  <a16:creationId xmlns:a16="http://schemas.microsoft.com/office/drawing/2014/main" id="{BC96F81D-C3C6-4A89-8314-91DEFD7AB9A0}"/>
                </a:ext>
              </a:extLst>
            </p:cNvPr>
            <p:cNvSpPr/>
            <p:nvPr/>
          </p:nvSpPr>
          <p:spPr>
            <a:xfrm>
              <a:off x="48133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19" name="사각형">
              <a:extLst>
                <a:ext uri="{FF2B5EF4-FFF2-40B4-BE49-F238E27FC236}">
                  <a16:creationId xmlns:a16="http://schemas.microsoft.com/office/drawing/2014/main" id="{C920DB66-DD11-4572-B24B-D6DBB96F1E05}"/>
                </a:ext>
              </a:extLst>
            </p:cNvPr>
            <p:cNvSpPr/>
            <p:nvPr/>
          </p:nvSpPr>
          <p:spPr>
            <a:xfrm>
              <a:off x="48133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20" name="사각형">
              <a:extLst>
                <a:ext uri="{FF2B5EF4-FFF2-40B4-BE49-F238E27FC236}">
                  <a16:creationId xmlns:a16="http://schemas.microsoft.com/office/drawing/2014/main" id="{066395E1-FF6C-4A6B-991D-93C73DA243A2}"/>
                </a:ext>
              </a:extLst>
            </p:cNvPr>
            <p:cNvSpPr/>
            <p:nvPr/>
          </p:nvSpPr>
          <p:spPr>
            <a:xfrm>
              <a:off x="52324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21" name="사각형">
              <a:extLst>
                <a:ext uri="{FF2B5EF4-FFF2-40B4-BE49-F238E27FC236}">
                  <a16:creationId xmlns:a16="http://schemas.microsoft.com/office/drawing/2014/main" id="{3E91A7F9-6F1B-414C-A8A7-74C48B8639ED}"/>
                </a:ext>
              </a:extLst>
            </p:cNvPr>
            <p:cNvSpPr/>
            <p:nvPr/>
          </p:nvSpPr>
          <p:spPr>
            <a:xfrm>
              <a:off x="52324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22" name="사각형">
              <a:extLst>
                <a:ext uri="{FF2B5EF4-FFF2-40B4-BE49-F238E27FC236}">
                  <a16:creationId xmlns:a16="http://schemas.microsoft.com/office/drawing/2014/main" id="{5042B740-015C-441F-AF49-29A3533A97AB}"/>
                </a:ext>
              </a:extLst>
            </p:cNvPr>
            <p:cNvSpPr/>
            <p:nvPr/>
          </p:nvSpPr>
          <p:spPr>
            <a:xfrm>
              <a:off x="52324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23" name="사각형">
              <a:extLst>
                <a:ext uri="{FF2B5EF4-FFF2-40B4-BE49-F238E27FC236}">
                  <a16:creationId xmlns:a16="http://schemas.microsoft.com/office/drawing/2014/main" id="{C71B199A-F2E7-4B01-ACDA-F9452F75BB5B}"/>
                </a:ext>
              </a:extLst>
            </p:cNvPr>
            <p:cNvSpPr/>
            <p:nvPr/>
          </p:nvSpPr>
          <p:spPr>
            <a:xfrm>
              <a:off x="52324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24" name="사각형">
              <a:extLst>
                <a:ext uri="{FF2B5EF4-FFF2-40B4-BE49-F238E27FC236}">
                  <a16:creationId xmlns:a16="http://schemas.microsoft.com/office/drawing/2014/main" id="{794AFD98-E56F-4B69-B904-74FB23E9FE48}"/>
                </a:ext>
              </a:extLst>
            </p:cNvPr>
            <p:cNvSpPr/>
            <p:nvPr/>
          </p:nvSpPr>
          <p:spPr>
            <a:xfrm>
              <a:off x="52324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25" name="사각형">
              <a:extLst>
                <a:ext uri="{FF2B5EF4-FFF2-40B4-BE49-F238E27FC236}">
                  <a16:creationId xmlns:a16="http://schemas.microsoft.com/office/drawing/2014/main" id="{7B4CE3E8-D63E-4596-89DE-0EADA9CD2EB5}"/>
                </a:ext>
              </a:extLst>
            </p:cNvPr>
            <p:cNvSpPr/>
            <p:nvPr/>
          </p:nvSpPr>
          <p:spPr>
            <a:xfrm>
              <a:off x="56515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26" name="사각형">
              <a:extLst>
                <a:ext uri="{FF2B5EF4-FFF2-40B4-BE49-F238E27FC236}">
                  <a16:creationId xmlns:a16="http://schemas.microsoft.com/office/drawing/2014/main" id="{2F082096-1324-48C3-9F2C-4C93C1E69F3C}"/>
                </a:ext>
              </a:extLst>
            </p:cNvPr>
            <p:cNvSpPr/>
            <p:nvPr/>
          </p:nvSpPr>
          <p:spPr>
            <a:xfrm>
              <a:off x="5651500" y="990600"/>
              <a:ext cx="352227" cy="350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27" name="사각형">
              <a:extLst>
                <a:ext uri="{FF2B5EF4-FFF2-40B4-BE49-F238E27FC236}">
                  <a16:creationId xmlns:a16="http://schemas.microsoft.com/office/drawing/2014/main" id="{532620EB-8CD4-4511-ABB1-F6904DDC96F6}"/>
                </a:ext>
              </a:extLst>
            </p:cNvPr>
            <p:cNvSpPr/>
            <p:nvPr/>
          </p:nvSpPr>
          <p:spPr>
            <a:xfrm>
              <a:off x="56515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28" name="사각형">
              <a:extLst>
                <a:ext uri="{FF2B5EF4-FFF2-40B4-BE49-F238E27FC236}">
                  <a16:creationId xmlns:a16="http://schemas.microsoft.com/office/drawing/2014/main" id="{958DB721-9ED5-4690-AAAC-660123217608}"/>
                </a:ext>
              </a:extLst>
            </p:cNvPr>
            <p:cNvSpPr/>
            <p:nvPr/>
          </p:nvSpPr>
          <p:spPr>
            <a:xfrm>
              <a:off x="5651500" y="1828800"/>
              <a:ext cx="352227" cy="350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29" name="사각형">
              <a:extLst>
                <a:ext uri="{FF2B5EF4-FFF2-40B4-BE49-F238E27FC236}">
                  <a16:creationId xmlns:a16="http://schemas.microsoft.com/office/drawing/2014/main" id="{92ADB5D3-0308-43D4-9B59-2C66050E82F5}"/>
                </a:ext>
              </a:extLst>
            </p:cNvPr>
            <p:cNvSpPr/>
            <p:nvPr/>
          </p:nvSpPr>
          <p:spPr>
            <a:xfrm>
              <a:off x="56515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30" name="사각형">
              <a:extLst>
                <a:ext uri="{FF2B5EF4-FFF2-40B4-BE49-F238E27FC236}">
                  <a16:creationId xmlns:a16="http://schemas.microsoft.com/office/drawing/2014/main" id="{9B5DAA4E-BB49-4ACF-9284-6E79942D5BB4}"/>
                </a:ext>
              </a:extLst>
            </p:cNvPr>
            <p:cNvSpPr/>
            <p:nvPr/>
          </p:nvSpPr>
          <p:spPr>
            <a:xfrm>
              <a:off x="60706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31" name="사각형">
              <a:extLst>
                <a:ext uri="{FF2B5EF4-FFF2-40B4-BE49-F238E27FC236}">
                  <a16:creationId xmlns:a16="http://schemas.microsoft.com/office/drawing/2014/main" id="{AD2C6396-D3D0-467F-9C8E-55F585946728}"/>
                </a:ext>
              </a:extLst>
            </p:cNvPr>
            <p:cNvSpPr/>
            <p:nvPr/>
          </p:nvSpPr>
          <p:spPr>
            <a:xfrm>
              <a:off x="60706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32" name="사각형">
              <a:extLst>
                <a:ext uri="{FF2B5EF4-FFF2-40B4-BE49-F238E27FC236}">
                  <a16:creationId xmlns:a16="http://schemas.microsoft.com/office/drawing/2014/main" id="{3E2AA0DF-F280-4345-A553-1D24B0B2C613}"/>
                </a:ext>
              </a:extLst>
            </p:cNvPr>
            <p:cNvSpPr/>
            <p:nvPr/>
          </p:nvSpPr>
          <p:spPr>
            <a:xfrm>
              <a:off x="6070600" y="14097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33" name="사각형">
              <a:extLst>
                <a:ext uri="{FF2B5EF4-FFF2-40B4-BE49-F238E27FC236}">
                  <a16:creationId xmlns:a16="http://schemas.microsoft.com/office/drawing/2014/main" id="{C592A5B9-4C77-4AF5-8093-EFA921B448A8}"/>
                </a:ext>
              </a:extLst>
            </p:cNvPr>
            <p:cNvSpPr/>
            <p:nvPr/>
          </p:nvSpPr>
          <p:spPr>
            <a:xfrm>
              <a:off x="60706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34" name="사각형">
              <a:extLst>
                <a:ext uri="{FF2B5EF4-FFF2-40B4-BE49-F238E27FC236}">
                  <a16:creationId xmlns:a16="http://schemas.microsoft.com/office/drawing/2014/main" id="{BD0B1367-3A79-44FC-909E-6E3C7DC45873}"/>
                </a:ext>
              </a:extLst>
            </p:cNvPr>
            <p:cNvSpPr/>
            <p:nvPr/>
          </p:nvSpPr>
          <p:spPr>
            <a:xfrm>
              <a:off x="60706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35" name="사각형">
              <a:extLst>
                <a:ext uri="{FF2B5EF4-FFF2-40B4-BE49-F238E27FC236}">
                  <a16:creationId xmlns:a16="http://schemas.microsoft.com/office/drawing/2014/main" id="{03F2D124-86ED-4129-8512-314FA7656976}"/>
                </a:ext>
              </a:extLst>
            </p:cNvPr>
            <p:cNvSpPr/>
            <p:nvPr/>
          </p:nvSpPr>
          <p:spPr>
            <a:xfrm>
              <a:off x="6489700" y="5715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36" name="사각형">
              <a:extLst>
                <a:ext uri="{FF2B5EF4-FFF2-40B4-BE49-F238E27FC236}">
                  <a16:creationId xmlns:a16="http://schemas.microsoft.com/office/drawing/2014/main" id="{C349CAF2-7CC5-4837-B7C4-A5BFE9133827}"/>
                </a:ext>
              </a:extLst>
            </p:cNvPr>
            <p:cNvSpPr/>
            <p:nvPr/>
          </p:nvSpPr>
          <p:spPr>
            <a:xfrm>
              <a:off x="6489700" y="9906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37" name="사각형">
              <a:extLst>
                <a:ext uri="{FF2B5EF4-FFF2-40B4-BE49-F238E27FC236}">
                  <a16:creationId xmlns:a16="http://schemas.microsoft.com/office/drawing/2014/main" id="{B352BF1D-E96D-4FA8-804F-945B7F80D880}"/>
                </a:ext>
              </a:extLst>
            </p:cNvPr>
            <p:cNvSpPr/>
            <p:nvPr/>
          </p:nvSpPr>
          <p:spPr>
            <a:xfrm>
              <a:off x="6489700" y="1409700"/>
              <a:ext cx="352227" cy="350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38" name="사각형">
              <a:extLst>
                <a:ext uri="{FF2B5EF4-FFF2-40B4-BE49-F238E27FC236}">
                  <a16:creationId xmlns:a16="http://schemas.microsoft.com/office/drawing/2014/main" id="{0F70F323-66CC-437D-8623-64ED3D82EC02}"/>
                </a:ext>
              </a:extLst>
            </p:cNvPr>
            <p:cNvSpPr/>
            <p:nvPr/>
          </p:nvSpPr>
          <p:spPr>
            <a:xfrm>
              <a:off x="6489700" y="18288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39" name="사각형">
              <a:extLst>
                <a:ext uri="{FF2B5EF4-FFF2-40B4-BE49-F238E27FC236}">
                  <a16:creationId xmlns:a16="http://schemas.microsoft.com/office/drawing/2014/main" id="{B4D2AD00-F277-441F-8503-47529E5B1BE5}"/>
                </a:ext>
              </a:extLst>
            </p:cNvPr>
            <p:cNvSpPr/>
            <p:nvPr/>
          </p:nvSpPr>
          <p:spPr>
            <a:xfrm>
              <a:off x="6489700" y="2247900"/>
              <a:ext cx="352227" cy="350143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F926B97-9BD5-40D5-A858-2423398EEC3F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46892B8-1652-4FF2-A8A9-DE52451C0E94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5" name="그룹">
              <a:extLst>
                <a:ext uri="{FF2B5EF4-FFF2-40B4-BE49-F238E27FC236}">
                  <a16:creationId xmlns:a16="http://schemas.microsoft.com/office/drawing/2014/main" id="{629CA0CD-FE7C-43D0-919D-89BE859EA8FA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106" name="Super Block">
                <a:extLst>
                  <a:ext uri="{FF2B5EF4-FFF2-40B4-BE49-F238E27FC236}">
                    <a16:creationId xmlns:a16="http://schemas.microsoft.com/office/drawing/2014/main" id="{ED00CBEF-2713-4BDF-918B-83AAC3A1E98E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07" name="bitmap">
                <a:extLst>
                  <a:ext uri="{FF2B5EF4-FFF2-40B4-BE49-F238E27FC236}">
                    <a16:creationId xmlns:a16="http://schemas.microsoft.com/office/drawing/2014/main" id="{200F8B11-6F4E-44D5-91FA-0E778D6A96BF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108" name="Data Blocks">
                <a:extLst>
                  <a:ext uri="{FF2B5EF4-FFF2-40B4-BE49-F238E27FC236}">
                    <a16:creationId xmlns:a16="http://schemas.microsoft.com/office/drawing/2014/main" id="{AE82EEE2-4F12-4C45-BADE-C49739F46F9B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109" name="직사각형">
                <a:extLst>
                  <a:ext uri="{FF2B5EF4-FFF2-40B4-BE49-F238E27FC236}">
                    <a16:creationId xmlns:a16="http://schemas.microsoft.com/office/drawing/2014/main" id="{F44E2727-6677-47C5-9FFA-FA03B7B8FEBD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0" name="inode table">
                <a:extLst>
                  <a:ext uri="{FF2B5EF4-FFF2-40B4-BE49-F238E27FC236}">
                    <a16:creationId xmlns:a16="http://schemas.microsoft.com/office/drawing/2014/main" id="{05198D71-1D2B-472E-BFBB-E099927CCCD2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latin typeface="+mn-ea"/>
                  </a:rPr>
                  <a:t>i</a:t>
                </a:r>
                <a:r>
                  <a:rPr lang="en-US" sz="1400" dirty="0" err="1">
                    <a:latin typeface="+mn-ea"/>
                  </a:rPr>
                  <a:t>N</a:t>
                </a:r>
                <a:r>
                  <a:rPr sz="1400" dirty="0" err="1">
                    <a:latin typeface="+mn-ea"/>
                  </a:rPr>
                  <a:t>ode</a:t>
                </a:r>
                <a:br>
                  <a:rPr sz="1400" dirty="0">
                    <a:latin typeface="+mn-ea"/>
                  </a:rPr>
                </a:br>
                <a:r>
                  <a:rPr sz="1400" dirty="0">
                    <a:latin typeface="+mn-ea"/>
                  </a:rPr>
                  <a:t>table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27489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801201" cy="336159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실제 데이터가 존재하는 영역</a:t>
            </a:r>
            <a:endParaRPr lang="en-US" altLang="ko-KR" sz="3000" dirty="0"/>
          </a:p>
          <a:p>
            <a:pPr marL="648000" indent="-288000">
              <a:lnSpc>
                <a:spcPct val="100000"/>
              </a:lnSpc>
            </a:pPr>
            <a:r>
              <a:rPr lang="ko-KR" altLang="en-US" dirty="0"/>
              <a:t>파일 데이터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데이터 블록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E972AB4-A186-4BC2-999B-6367E1B69273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76747E1-7D2C-463E-8050-AAFB387EBEF8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1" name="그룹">
              <a:extLst>
                <a:ext uri="{FF2B5EF4-FFF2-40B4-BE49-F238E27FC236}">
                  <a16:creationId xmlns:a16="http://schemas.microsoft.com/office/drawing/2014/main" id="{2C1EEAB7-8A97-4C52-8CC4-B78CCC21A063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43" name="Super Block">
                <a:extLst>
                  <a:ext uri="{FF2B5EF4-FFF2-40B4-BE49-F238E27FC236}">
                    <a16:creationId xmlns:a16="http://schemas.microsoft.com/office/drawing/2014/main" id="{D6E45FA5-6E75-40F4-A3A6-85428861CEC7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44" name="bitmap">
                <a:extLst>
                  <a:ext uri="{FF2B5EF4-FFF2-40B4-BE49-F238E27FC236}">
                    <a16:creationId xmlns:a16="http://schemas.microsoft.com/office/drawing/2014/main" id="{536DB407-D986-44F4-B594-C9C259583B4E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49" name="Data Blocks">
                <a:extLst>
                  <a:ext uri="{FF2B5EF4-FFF2-40B4-BE49-F238E27FC236}">
                    <a16:creationId xmlns:a16="http://schemas.microsoft.com/office/drawing/2014/main" id="{1AF524F3-7763-4F29-A5A0-DF49D80B2939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51" name="직사각형">
                <a:extLst>
                  <a:ext uri="{FF2B5EF4-FFF2-40B4-BE49-F238E27FC236}">
                    <a16:creationId xmlns:a16="http://schemas.microsoft.com/office/drawing/2014/main" id="{7717CACF-0A3E-41DE-9D7C-FD00BCB72072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" name="inode table">
                <a:extLst>
                  <a:ext uri="{FF2B5EF4-FFF2-40B4-BE49-F238E27FC236}">
                    <a16:creationId xmlns:a16="http://schemas.microsoft.com/office/drawing/2014/main" id="{0693EF70-10E2-4801-B2F3-0A4736C8ACDC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i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N</a:t>
                </a: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ode</a:t>
                </a:r>
                <a:b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</a:b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table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2865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801201" cy="3721261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실제 데이터가 존재하는 영역</a:t>
            </a:r>
            <a:endParaRPr lang="en-US" altLang="ko-KR" sz="3000" dirty="0"/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 데이터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rgbClr val="0070C0"/>
                </a:solidFill>
              </a:rPr>
              <a:t>디렉토리 엔트리 </a:t>
            </a:r>
            <a:r>
              <a:rPr lang="ko-KR" altLang="en-US" dirty="0"/>
              <a:t>정보</a:t>
            </a:r>
            <a:endParaRPr lang="en-US" altLang="ko-KR" dirty="0"/>
          </a:p>
          <a:p>
            <a:pPr marL="648000" indent="0">
              <a:lnSpc>
                <a:spcPct val="100000"/>
              </a:lnSpc>
              <a:buNone/>
            </a:pPr>
            <a:r>
              <a:rPr lang="en-US" altLang="ko-KR" dirty="0"/>
              <a:t>(</a:t>
            </a:r>
            <a:r>
              <a:rPr lang="ko-KR" altLang="en-US" dirty="0" err="1"/>
              <a:t>아이노드</a:t>
            </a:r>
            <a:r>
              <a:rPr lang="ko-KR" altLang="en-US" dirty="0"/>
              <a:t> 번호 </a:t>
            </a:r>
            <a:r>
              <a:rPr lang="en-US" altLang="ko-KR" dirty="0"/>
              <a:t>+ </a:t>
            </a:r>
            <a:r>
              <a:rPr lang="ko-KR" altLang="en-US" dirty="0"/>
              <a:t>파일 메타 데이터</a:t>
            </a:r>
            <a:r>
              <a:rPr lang="en-US" altLang="ko-KR" dirty="0"/>
              <a:t>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데이터 블록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8625DD-B40D-407D-A9E2-DE92AED680E2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FE1D237-51E3-4D6A-9432-7C6AC1C4EEB3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">
              <a:extLst>
                <a:ext uri="{FF2B5EF4-FFF2-40B4-BE49-F238E27FC236}">
                  <a16:creationId xmlns:a16="http://schemas.microsoft.com/office/drawing/2014/main" id="{9F088571-0E44-41A5-A663-0ECC5133A849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16" name="Super Block">
                <a:extLst>
                  <a:ext uri="{FF2B5EF4-FFF2-40B4-BE49-F238E27FC236}">
                    <a16:creationId xmlns:a16="http://schemas.microsoft.com/office/drawing/2014/main" id="{CB1B11A4-73B1-4B38-8E59-38E8E431A0ED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7" name="bitmap">
                <a:extLst>
                  <a:ext uri="{FF2B5EF4-FFF2-40B4-BE49-F238E27FC236}">
                    <a16:creationId xmlns:a16="http://schemas.microsoft.com/office/drawing/2014/main" id="{93516687-4D4C-4373-B8C7-969941A390E7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18" name="Data Blocks">
                <a:extLst>
                  <a:ext uri="{FF2B5EF4-FFF2-40B4-BE49-F238E27FC236}">
                    <a16:creationId xmlns:a16="http://schemas.microsoft.com/office/drawing/2014/main" id="{C82680CC-9F3E-4480-8975-613978E5614F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19" name="직사각형">
                <a:extLst>
                  <a:ext uri="{FF2B5EF4-FFF2-40B4-BE49-F238E27FC236}">
                    <a16:creationId xmlns:a16="http://schemas.microsoft.com/office/drawing/2014/main" id="{1EACEDBA-B2EE-4E01-80C4-FCCFF787B938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inode table">
                <a:extLst>
                  <a:ext uri="{FF2B5EF4-FFF2-40B4-BE49-F238E27FC236}">
                    <a16:creationId xmlns:a16="http://schemas.microsoft.com/office/drawing/2014/main" id="{C678EF7E-72FE-42DB-B3AD-8CAFF745E0B2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i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N</a:t>
                </a: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ode</a:t>
                </a:r>
                <a:b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</a:b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table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069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801201" cy="4153309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실제 데이터가 존재하는 영역</a:t>
            </a:r>
            <a:endParaRPr lang="en-US" altLang="ko-KR" sz="3000" dirty="0"/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 데이터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디렉토리 엔트리 정보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/>
              <a:t>저널 데이터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데이터 블록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ACD951-18BC-4341-B43E-5E42320206FD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9C3E7D3-4AE5-4D3F-A365-89B64DF9E312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">
              <a:extLst>
                <a:ext uri="{FF2B5EF4-FFF2-40B4-BE49-F238E27FC236}">
                  <a16:creationId xmlns:a16="http://schemas.microsoft.com/office/drawing/2014/main" id="{6A6B5E5C-6466-428E-8134-7571A8F4CF25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16" name="Super Block">
                <a:extLst>
                  <a:ext uri="{FF2B5EF4-FFF2-40B4-BE49-F238E27FC236}">
                    <a16:creationId xmlns:a16="http://schemas.microsoft.com/office/drawing/2014/main" id="{5F8E1B7B-2228-4F4E-BF2F-F9B1EB40D831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7" name="bitmap">
                <a:extLst>
                  <a:ext uri="{FF2B5EF4-FFF2-40B4-BE49-F238E27FC236}">
                    <a16:creationId xmlns:a16="http://schemas.microsoft.com/office/drawing/2014/main" id="{C5CAEA1E-A071-4CAE-B6A9-65A9AF668279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18" name="Data Blocks">
                <a:extLst>
                  <a:ext uri="{FF2B5EF4-FFF2-40B4-BE49-F238E27FC236}">
                    <a16:creationId xmlns:a16="http://schemas.microsoft.com/office/drawing/2014/main" id="{0B222320-EABC-4177-8D70-BE946C7AEA2B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19" name="직사각형">
                <a:extLst>
                  <a:ext uri="{FF2B5EF4-FFF2-40B4-BE49-F238E27FC236}">
                    <a16:creationId xmlns:a16="http://schemas.microsoft.com/office/drawing/2014/main" id="{F5915ADB-8031-44E5-AEAD-87EAE31939EC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inode table">
                <a:extLst>
                  <a:ext uri="{FF2B5EF4-FFF2-40B4-BE49-F238E27FC236}">
                    <a16:creationId xmlns:a16="http://schemas.microsoft.com/office/drawing/2014/main" id="{295F2D23-16C0-4B93-A70B-DD0F18E36F46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i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N</a:t>
                </a: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ode</a:t>
                </a:r>
                <a:b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</a:b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table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936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88850-4D35-4812-B513-46FE2177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왜 파일시스템을 공부하는가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사례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7E33DF-6B8B-4A76-9390-79EC53EE9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030" y="2313261"/>
            <a:ext cx="11161240" cy="4170884"/>
          </a:xfrm>
        </p:spPr>
        <p:txBody>
          <a:bodyPr>
            <a:normAutofit/>
          </a:bodyPr>
          <a:lstStyle/>
          <a:p>
            <a:pPr indent="-288000"/>
            <a:r>
              <a:rPr lang="en-US" altLang="ko-KR" dirty="0">
                <a:latin typeface="+mn-ea"/>
              </a:rPr>
              <a:t>JTAG, Chip-Off</a:t>
            </a:r>
            <a:r>
              <a:rPr lang="ko-KR" altLang="en-US" dirty="0">
                <a:latin typeface="+mn-ea"/>
              </a:rPr>
              <a:t>시 </a:t>
            </a:r>
            <a:r>
              <a:rPr lang="en-US" altLang="ko-KR" dirty="0">
                <a:latin typeface="+mn-ea"/>
              </a:rPr>
              <a:t>BitFlip</a:t>
            </a:r>
            <a:r>
              <a:rPr lang="ko-KR" altLang="en-US" dirty="0">
                <a:latin typeface="+mn-ea"/>
              </a:rPr>
              <a:t> 현상 발생</a:t>
            </a:r>
            <a:endParaRPr lang="en-US" altLang="ko-KR" dirty="0">
              <a:latin typeface="+mn-ea"/>
            </a:endParaRPr>
          </a:p>
          <a:p>
            <a:pPr marL="216000" indent="0">
              <a:buNone/>
            </a:pPr>
            <a:r>
              <a:rPr lang="en-US" altLang="ko-KR" dirty="0">
                <a:latin typeface="+mn-ea"/>
              </a:rPr>
              <a:t> F/S </a:t>
            </a:r>
            <a:r>
              <a:rPr lang="ko-KR" altLang="en-US" dirty="0">
                <a:latin typeface="+mn-ea"/>
              </a:rPr>
              <a:t>메타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데이타</a:t>
            </a:r>
            <a:r>
              <a:rPr lang="ko-KR" altLang="en-US" dirty="0">
                <a:latin typeface="+mn-ea"/>
              </a:rPr>
              <a:t> 손상 가능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6450EBC-1D28-4AA3-A4B8-063B3BEE36C4}"/>
              </a:ext>
            </a:extLst>
          </p:cNvPr>
          <p:cNvGrpSpPr/>
          <p:nvPr/>
        </p:nvGrpSpPr>
        <p:grpSpPr>
          <a:xfrm>
            <a:off x="6499445" y="2721666"/>
            <a:ext cx="5219910" cy="3762478"/>
            <a:chOff x="4192524" y="4849292"/>
            <a:chExt cx="5219910" cy="3762478"/>
          </a:xfrm>
        </p:grpSpPr>
        <p:sp>
          <p:nvSpPr>
            <p:cNvPr id="24" name="직사각형">
              <a:extLst>
                <a:ext uri="{FF2B5EF4-FFF2-40B4-BE49-F238E27FC236}">
                  <a16:creationId xmlns:a16="http://schemas.microsoft.com/office/drawing/2014/main" id="{F22A77F6-FD6B-4E9C-9B69-08CF2A70874F}"/>
                </a:ext>
              </a:extLst>
            </p:cNvPr>
            <p:cNvSpPr/>
            <p:nvPr/>
          </p:nvSpPr>
          <p:spPr>
            <a:xfrm>
              <a:off x="4192524" y="4854130"/>
              <a:ext cx="519551" cy="488051"/>
            </a:xfrm>
            <a:prstGeom prst="rect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  <p:sp>
          <p:nvSpPr>
            <p:cNvPr id="25" name="직사각형">
              <a:extLst>
                <a:ext uri="{FF2B5EF4-FFF2-40B4-BE49-F238E27FC236}">
                  <a16:creationId xmlns:a16="http://schemas.microsoft.com/office/drawing/2014/main" id="{B015A0D0-B5FA-4259-BDAD-39A727FFAF5B}"/>
                </a:ext>
              </a:extLst>
            </p:cNvPr>
            <p:cNvSpPr/>
            <p:nvPr/>
          </p:nvSpPr>
          <p:spPr>
            <a:xfrm>
              <a:off x="5506953" y="4849292"/>
              <a:ext cx="519551" cy="488052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  <p:sp>
          <p:nvSpPr>
            <p:cNvPr id="26" name="선">
              <a:extLst>
                <a:ext uri="{FF2B5EF4-FFF2-40B4-BE49-F238E27FC236}">
                  <a16:creationId xmlns:a16="http://schemas.microsoft.com/office/drawing/2014/main" id="{3C7C183E-ADA3-448D-B568-7EB20BD50B0E}"/>
                </a:ext>
              </a:extLst>
            </p:cNvPr>
            <p:cNvSpPr/>
            <p:nvPr/>
          </p:nvSpPr>
          <p:spPr>
            <a:xfrm>
              <a:off x="4718284" y="5124897"/>
              <a:ext cx="782459" cy="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7" name="선">
              <a:extLst>
                <a:ext uri="{FF2B5EF4-FFF2-40B4-BE49-F238E27FC236}">
                  <a16:creationId xmlns:a16="http://schemas.microsoft.com/office/drawing/2014/main" id="{43C135C3-DC34-49F0-A327-D28929D0AD88}"/>
                </a:ext>
              </a:extLst>
            </p:cNvPr>
            <p:cNvSpPr/>
            <p:nvPr/>
          </p:nvSpPr>
          <p:spPr>
            <a:xfrm>
              <a:off x="5109512" y="5137953"/>
              <a:ext cx="2" cy="2110662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8" name="선">
              <a:extLst>
                <a:ext uri="{FF2B5EF4-FFF2-40B4-BE49-F238E27FC236}">
                  <a16:creationId xmlns:a16="http://schemas.microsoft.com/office/drawing/2014/main" id="{90FB3093-B3F9-4E96-905A-CCBB3B81560A}"/>
                </a:ext>
              </a:extLst>
            </p:cNvPr>
            <p:cNvSpPr/>
            <p:nvPr/>
          </p:nvSpPr>
          <p:spPr>
            <a:xfrm>
              <a:off x="5120907" y="5844751"/>
              <a:ext cx="782459" cy="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9" name="직사각형">
              <a:extLst>
                <a:ext uri="{FF2B5EF4-FFF2-40B4-BE49-F238E27FC236}">
                  <a16:creationId xmlns:a16="http://schemas.microsoft.com/office/drawing/2014/main" id="{9120F656-2ED6-4634-8818-B81F57D22AC5}"/>
                </a:ext>
              </a:extLst>
            </p:cNvPr>
            <p:cNvSpPr/>
            <p:nvPr/>
          </p:nvSpPr>
          <p:spPr>
            <a:xfrm>
              <a:off x="5506953" y="5550859"/>
              <a:ext cx="519551" cy="488051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  <p:sp>
          <p:nvSpPr>
            <p:cNvPr id="30" name="선">
              <a:extLst>
                <a:ext uri="{FF2B5EF4-FFF2-40B4-BE49-F238E27FC236}">
                  <a16:creationId xmlns:a16="http://schemas.microsoft.com/office/drawing/2014/main" id="{F02B9027-501C-490F-9CC9-E46C17D624FA}"/>
                </a:ext>
              </a:extLst>
            </p:cNvPr>
            <p:cNvSpPr/>
            <p:nvPr/>
          </p:nvSpPr>
          <p:spPr>
            <a:xfrm>
              <a:off x="5120907" y="6564606"/>
              <a:ext cx="782459" cy="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1" name="선">
              <a:extLst>
                <a:ext uri="{FF2B5EF4-FFF2-40B4-BE49-F238E27FC236}">
                  <a16:creationId xmlns:a16="http://schemas.microsoft.com/office/drawing/2014/main" id="{1C88D0E0-B742-458B-8566-F81C918BE6F0}"/>
                </a:ext>
              </a:extLst>
            </p:cNvPr>
            <p:cNvSpPr/>
            <p:nvPr/>
          </p:nvSpPr>
          <p:spPr>
            <a:xfrm>
              <a:off x="5120907" y="7248616"/>
              <a:ext cx="711326" cy="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" name="직사각형">
              <a:extLst>
                <a:ext uri="{FF2B5EF4-FFF2-40B4-BE49-F238E27FC236}">
                  <a16:creationId xmlns:a16="http://schemas.microsoft.com/office/drawing/2014/main" id="{48762229-5E74-4C4E-B56C-6E7CC40322DA}"/>
                </a:ext>
              </a:extLst>
            </p:cNvPr>
            <p:cNvSpPr/>
            <p:nvPr/>
          </p:nvSpPr>
          <p:spPr>
            <a:xfrm>
              <a:off x="5506953" y="6252424"/>
              <a:ext cx="519551" cy="488052"/>
            </a:xfrm>
            <a:prstGeom prst="rect">
              <a:avLst/>
            </a:prstGeom>
            <a:solidFill>
              <a:schemeClr val="accent3">
                <a:hueOff val="-1187647"/>
                <a:satOff val="22407"/>
                <a:lumOff val="18627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  <p:sp>
          <p:nvSpPr>
            <p:cNvPr id="33" name="직사각형">
              <a:extLst>
                <a:ext uri="{FF2B5EF4-FFF2-40B4-BE49-F238E27FC236}">
                  <a16:creationId xmlns:a16="http://schemas.microsoft.com/office/drawing/2014/main" id="{8DBC71D9-5A0B-4911-8C99-E2EE08435247}"/>
                </a:ext>
              </a:extLst>
            </p:cNvPr>
            <p:cNvSpPr/>
            <p:nvPr/>
          </p:nvSpPr>
          <p:spPr>
            <a:xfrm>
              <a:off x="6725753" y="6975750"/>
              <a:ext cx="519551" cy="488052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  <p:sp>
          <p:nvSpPr>
            <p:cNvPr id="34" name="선">
              <a:extLst>
                <a:ext uri="{FF2B5EF4-FFF2-40B4-BE49-F238E27FC236}">
                  <a16:creationId xmlns:a16="http://schemas.microsoft.com/office/drawing/2014/main" id="{63C50B7B-6A25-47A0-8714-EF9D9C7432C4}"/>
                </a:ext>
              </a:extLst>
            </p:cNvPr>
            <p:cNvSpPr/>
            <p:nvPr/>
          </p:nvSpPr>
          <p:spPr>
            <a:xfrm>
              <a:off x="5937084" y="7251355"/>
              <a:ext cx="782459" cy="1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5" name="선">
              <a:extLst>
                <a:ext uri="{FF2B5EF4-FFF2-40B4-BE49-F238E27FC236}">
                  <a16:creationId xmlns:a16="http://schemas.microsoft.com/office/drawing/2014/main" id="{676C6941-B38A-4093-BF4C-89AEC1DB9952}"/>
                </a:ext>
              </a:extLst>
            </p:cNvPr>
            <p:cNvSpPr/>
            <p:nvPr/>
          </p:nvSpPr>
          <p:spPr>
            <a:xfrm>
              <a:off x="6328313" y="7264411"/>
              <a:ext cx="1" cy="626447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6" name="선">
              <a:extLst>
                <a:ext uri="{FF2B5EF4-FFF2-40B4-BE49-F238E27FC236}">
                  <a16:creationId xmlns:a16="http://schemas.microsoft.com/office/drawing/2014/main" id="{A0D2568F-A904-415A-9E2C-5D9905960F6B}"/>
                </a:ext>
              </a:extLst>
            </p:cNvPr>
            <p:cNvSpPr/>
            <p:nvPr/>
          </p:nvSpPr>
          <p:spPr>
            <a:xfrm>
              <a:off x="6328313" y="7890858"/>
              <a:ext cx="764703" cy="13057"/>
            </a:xfrm>
            <a:prstGeom prst="line">
              <a:avLst/>
            </a:prstGeom>
            <a:ln w="25400">
              <a:solidFill>
                <a:schemeClr val="accent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7" name="직사각형">
              <a:extLst>
                <a:ext uri="{FF2B5EF4-FFF2-40B4-BE49-F238E27FC236}">
                  <a16:creationId xmlns:a16="http://schemas.microsoft.com/office/drawing/2014/main" id="{A8780810-4CAB-43E8-B732-9E553881F9E2}"/>
                </a:ext>
              </a:extLst>
            </p:cNvPr>
            <p:cNvSpPr/>
            <p:nvPr/>
          </p:nvSpPr>
          <p:spPr>
            <a:xfrm>
              <a:off x="6753262" y="7659889"/>
              <a:ext cx="519550" cy="488051"/>
            </a:xfrm>
            <a:prstGeom prst="rect">
              <a:avLst/>
            </a:prstGeom>
            <a:solidFill>
              <a:schemeClr val="accent3">
                <a:hueOff val="-1187647"/>
                <a:satOff val="22407"/>
                <a:lumOff val="18627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  <p:sp>
          <p:nvSpPr>
            <p:cNvPr id="38" name="직사각형">
              <a:extLst>
                <a:ext uri="{FF2B5EF4-FFF2-40B4-BE49-F238E27FC236}">
                  <a16:creationId xmlns:a16="http://schemas.microsoft.com/office/drawing/2014/main" id="{BD446D74-560E-46D7-A11B-2F048DCEE442}"/>
                </a:ext>
              </a:extLst>
            </p:cNvPr>
            <p:cNvSpPr/>
            <p:nvPr/>
          </p:nvSpPr>
          <p:spPr>
            <a:xfrm>
              <a:off x="5512136" y="6953990"/>
              <a:ext cx="519551" cy="488051"/>
            </a:xfrm>
            <a:prstGeom prst="rect">
              <a:avLst/>
            </a:prstGeom>
            <a:solidFill>
              <a:schemeClr val="accent3">
                <a:hueOff val="-1187647"/>
                <a:satOff val="22407"/>
                <a:lumOff val="18627"/>
              </a:schemeClr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>
                <a:spcBef>
                  <a:spcPts val="2800"/>
                </a:spcBef>
                <a:defRPr>
                  <a:solidFill>
                    <a:srgbClr val="000000"/>
                  </a:solidFill>
                  <a:latin typeface="Apple SD 산돌고딕 Neo 볼드체"/>
                  <a:ea typeface="Apple SD 산돌고딕 Neo 볼드체"/>
                  <a:cs typeface="Apple SD 산돌고딕 Neo 볼드체"/>
                  <a:sym typeface="Apple SD 산돌고딕 Neo 볼드체"/>
                </a:defRPr>
              </a:pPr>
              <a:endParaRPr/>
            </a:p>
          </p:txBody>
        </p:sp>
        <p:sp>
          <p:nvSpPr>
            <p:cNvPr id="39" name="연결선">
              <a:extLst>
                <a:ext uri="{FF2B5EF4-FFF2-40B4-BE49-F238E27FC236}">
                  <a16:creationId xmlns:a16="http://schemas.microsoft.com/office/drawing/2014/main" id="{057D1954-C2AB-4F4A-8064-489AAEE4F726}"/>
                </a:ext>
              </a:extLst>
            </p:cNvPr>
            <p:cNvSpPr/>
            <p:nvPr/>
          </p:nvSpPr>
          <p:spPr>
            <a:xfrm>
              <a:off x="5769623" y="7442040"/>
              <a:ext cx="1269213" cy="1077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896" extrusionOk="0">
                  <a:moveTo>
                    <a:pt x="21600" y="10933"/>
                  </a:moveTo>
                  <a:cubicBezTo>
                    <a:pt x="7474" y="21600"/>
                    <a:pt x="274" y="17956"/>
                    <a:pt x="0" y="0"/>
                  </a:cubicBezTo>
                </a:path>
              </a:pathLst>
            </a:custGeom>
            <a:ln w="38100">
              <a:solidFill>
                <a:schemeClr val="accent1"/>
              </a:solidFill>
              <a:custDash>
                <a:ds d="200000" sp="200000"/>
              </a:custDash>
              <a:miter lim="400000"/>
              <a:tailEnd type="triangle"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" name="Infinite loop!">
              <a:extLst>
                <a:ext uri="{FF2B5EF4-FFF2-40B4-BE49-F238E27FC236}">
                  <a16:creationId xmlns:a16="http://schemas.microsoft.com/office/drawing/2014/main" id="{CFBE19A3-BAD9-46AD-9499-67E16F874FB8}"/>
                </a:ext>
              </a:extLst>
            </p:cNvPr>
            <p:cNvSpPr txBox="1"/>
            <p:nvPr/>
          </p:nvSpPr>
          <p:spPr>
            <a:xfrm>
              <a:off x="7522493" y="8139846"/>
              <a:ext cx="1889941" cy="47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  <a:latin typeface="+mn-ea"/>
                  <a:ea typeface="+mn-ea"/>
                </a:rPr>
                <a:t>Infinite loop!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9579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801201" cy="3577245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실제 데이터가 존재하는 영역</a:t>
            </a:r>
            <a:endParaRPr lang="en-US" altLang="ko-KR" sz="3000" dirty="0"/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 데이터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디렉토리 엔트리 정보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저널 데이터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 err="1"/>
              <a:t>비할당</a:t>
            </a:r>
            <a:r>
              <a:rPr lang="ko-KR" altLang="en-US" dirty="0"/>
              <a:t> 영역</a:t>
            </a:r>
            <a:endParaRPr lang="en-US" altLang="ko-KR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데이터 블록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A4F902-8A96-4756-A299-26E582C736AD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3E01EF-A995-4C97-9613-50A2D9C29BF1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">
              <a:extLst>
                <a:ext uri="{FF2B5EF4-FFF2-40B4-BE49-F238E27FC236}">
                  <a16:creationId xmlns:a16="http://schemas.microsoft.com/office/drawing/2014/main" id="{6960526D-F9D5-407C-AD82-66EEC2A2AB50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16" name="Super Block">
                <a:extLst>
                  <a:ext uri="{FF2B5EF4-FFF2-40B4-BE49-F238E27FC236}">
                    <a16:creationId xmlns:a16="http://schemas.microsoft.com/office/drawing/2014/main" id="{09E92D32-55E0-4C8D-AB00-FA5C62C1CCE8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7" name="bitmap">
                <a:extLst>
                  <a:ext uri="{FF2B5EF4-FFF2-40B4-BE49-F238E27FC236}">
                    <a16:creationId xmlns:a16="http://schemas.microsoft.com/office/drawing/2014/main" id="{4D092AF1-E05F-43C2-9739-84D6CB18C8AE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18" name="Data Blocks">
                <a:extLst>
                  <a:ext uri="{FF2B5EF4-FFF2-40B4-BE49-F238E27FC236}">
                    <a16:creationId xmlns:a16="http://schemas.microsoft.com/office/drawing/2014/main" id="{EF83B482-2412-4C82-BA57-59CD1C910E66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19" name="직사각형">
                <a:extLst>
                  <a:ext uri="{FF2B5EF4-FFF2-40B4-BE49-F238E27FC236}">
                    <a16:creationId xmlns:a16="http://schemas.microsoft.com/office/drawing/2014/main" id="{3CB652DB-3955-4DCB-9065-CDB881009611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inode table">
                <a:extLst>
                  <a:ext uri="{FF2B5EF4-FFF2-40B4-BE49-F238E27FC236}">
                    <a16:creationId xmlns:a16="http://schemas.microsoft.com/office/drawing/2014/main" id="{867D00D0-2D02-4C80-8891-5D0B9E758973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i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N</a:t>
                </a: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ode</a:t>
                </a:r>
                <a:b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</a:b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table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96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801201" cy="4081301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실제 데이터가 존재하는 영역</a:t>
            </a:r>
            <a:endParaRPr lang="en-US" altLang="ko-KR" sz="3000" dirty="0"/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 데이터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디렉토리 엔트리 정보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저널 데이터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 err="1"/>
              <a:t>비할당</a:t>
            </a:r>
            <a:r>
              <a:rPr lang="ko-KR" altLang="en-US" dirty="0"/>
              <a:t> 영역</a:t>
            </a:r>
          </a:p>
          <a:p>
            <a:pPr marL="648000" indent="0">
              <a:lnSpc>
                <a:spcPct val="100000"/>
              </a:lnSpc>
              <a:buNone/>
            </a:pPr>
            <a:r>
              <a:rPr lang="en-US" altLang="ko-KR" dirty="0"/>
              <a:t>[</a:t>
            </a:r>
            <a:r>
              <a:rPr lang="en-US" altLang="ko-KR" dirty="0">
                <a:solidFill>
                  <a:srgbClr val="00B0F0"/>
                </a:solidFill>
              </a:rPr>
              <a:t>ff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rgbClr val="00B0F0"/>
                </a:solidFill>
              </a:rPr>
              <a:t>d8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rgbClr val="00B0F0"/>
                </a:solidFill>
              </a:rPr>
              <a:t>ff … ff d9</a:t>
            </a:r>
            <a:r>
              <a:rPr lang="en-US" altLang="ko-KR" dirty="0"/>
              <a:t>]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데이터 블록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B297FA-136E-45B4-9BDF-2DB4A5639E1E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2FE314-D3BD-4495-9FC4-911637A3572F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">
              <a:extLst>
                <a:ext uri="{FF2B5EF4-FFF2-40B4-BE49-F238E27FC236}">
                  <a16:creationId xmlns:a16="http://schemas.microsoft.com/office/drawing/2014/main" id="{2DCF869C-5151-4BEF-9680-749E0473E0CB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16" name="Super Block">
                <a:extLst>
                  <a:ext uri="{FF2B5EF4-FFF2-40B4-BE49-F238E27FC236}">
                    <a16:creationId xmlns:a16="http://schemas.microsoft.com/office/drawing/2014/main" id="{03DA9E26-FB35-4DE7-B223-392CEF0DA686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7" name="bitmap">
                <a:extLst>
                  <a:ext uri="{FF2B5EF4-FFF2-40B4-BE49-F238E27FC236}">
                    <a16:creationId xmlns:a16="http://schemas.microsoft.com/office/drawing/2014/main" id="{01A9394C-5D85-4431-AAAF-4206EA4F4322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18" name="Data Blocks">
                <a:extLst>
                  <a:ext uri="{FF2B5EF4-FFF2-40B4-BE49-F238E27FC236}">
                    <a16:creationId xmlns:a16="http://schemas.microsoft.com/office/drawing/2014/main" id="{D6ABC042-6C1D-4071-AC52-5EC86E409C7C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19" name="직사각형">
                <a:extLst>
                  <a:ext uri="{FF2B5EF4-FFF2-40B4-BE49-F238E27FC236}">
                    <a16:creationId xmlns:a16="http://schemas.microsoft.com/office/drawing/2014/main" id="{8CF5CC9A-682C-43A5-AD50-5276D82C4CED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inode table">
                <a:extLst>
                  <a:ext uri="{FF2B5EF4-FFF2-40B4-BE49-F238E27FC236}">
                    <a16:creationId xmlns:a16="http://schemas.microsoft.com/office/drawing/2014/main" id="{C7D7B5CD-4D8E-47AF-B43F-22AA35224B6D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i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N</a:t>
                </a: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ode</a:t>
                </a:r>
                <a:b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</a:b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table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172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801201" cy="400929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실제 데이터가 존재하는 영역</a:t>
            </a:r>
            <a:endParaRPr lang="en-US" altLang="ko-KR" sz="3000" dirty="0"/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파일 데이터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디렉토리 엔트리 정보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저널 데이터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648000" indent="-288000">
              <a:lnSpc>
                <a:spcPct val="100000"/>
              </a:lnSpc>
            </a:pPr>
            <a:r>
              <a:rPr lang="ko-KR" altLang="en-US" dirty="0" err="1"/>
              <a:t>비할당</a:t>
            </a:r>
            <a:r>
              <a:rPr lang="ko-KR" altLang="en-US" dirty="0"/>
              <a:t> 영역</a:t>
            </a:r>
            <a:endParaRPr lang="en-US" altLang="ko-KR" dirty="0"/>
          </a:p>
          <a:p>
            <a:pPr marL="648000" indent="0">
              <a:lnSpc>
                <a:spcPct val="100000"/>
              </a:lnSpc>
              <a:buNone/>
            </a:pPr>
            <a:r>
              <a:rPr lang="en-US" altLang="ko-KR" dirty="0"/>
              <a:t>[</a:t>
            </a:r>
            <a:r>
              <a:rPr lang="en-US" altLang="ko-KR" dirty="0">
                <a:solidFill>
                  <a:srgbClr val="00B0F0"/>
                </a:solidFill>
              </a:rPr>
              <a:t>ff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rgbClr val="00B0F0"/>
                </a:solidFill>
              </a:rPr>
              <a:t>d8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rgbClr val="00B0F0"/>
                </a:solidFill>
              </a:rPr>
              <a:t>ff … ff d9</a:t>
            </a:r>
            <a:r>
              <a:rPr lang="en-US" altLang="ko-KR" dirty="0"/>
              <a:t>]</a:t>
            </a:r>
          </a:p>
          <a:p>
            <a:pPr marL="648000" indent="0">
              <a:lnSpc>
                <a:spcPct val="100000"/>
              </a:lnSpc>
              <a:buNone/>
            </a:pPr>
            <a:r>
              <a:rPr lang="ko-KR" altLang="en-US" dirty="0"/>
              <a:t>디렉토리 엔트리 카빙 </a:t>
            </a:r>
            <a:r>
              <a:rPr lang="ko-KR" altLang="en-US" sz="3000" dirty="0">
                <a:solidFill>
                  <a:srgbClr val="0070C0"/>
                </a:solidFill>
              </a:rPr>
              <a:t>어디서</a:t>
            </a:r>
            <a:r>
              <a:rPr lang="en-US" altLang="ko-KR" sz="300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데이터 블록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471632-F7BA-44E2-9881-F4254863F490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8FCA884-BBC6-42A5-8AB6-FD7F5D226F60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">
              <a:extLst>
                <a:ext uri="{FF2B5EF4-FFF2-40B4-BE49-F238E27FC236}">
                  <a16:creationId xmlns:a16="http://schemas.microsoft.com/office/drawing/2014/main" id="{8E1E56DB-21FE-44B7-B2BC-62920FDC844C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16" name="Super Block">
                <a:extLst>
                  <a:ext uri="{FF2B5EF4-FFF2-40B4-BE49-F238E27FC236}">
                    <a16:creationId xmlns:a16="http://schemas.microsoft.com/office/drawing/2014/main" id="{6894B3F4-0A21-47F3-BC1D-6BCCC856C79D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17" name="bitmap">
                <a:extLst>
                  <a:ext uri="{FF2B5EF4-FFF2-40B4-BE49-F238E27FC236}">
                    <a16:creationId xmlns:a16="http://schemas.microsoft.com/office/drawing/2014/main" id="{7D28B9DB-99D7-46EA-A2B6-342201AF9858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18" name="Data Blocks">
                <a:extLst>
                  <a:ext uri="{FF2B5EF4-FFF2-40B4-BE49-F238E27FC236}">
                    <a16:creationId xmlns:a16="http://schemas.microsoft.com/office/drawing/2014/main" id="{A188E96E-99D0-4274-8AB7-C49B7F6B5489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19" name="직사각형">
                <a:extLst>
                  <a:ext uri="{FF2B5EF4-FFF2-40B4-BE49-F238E27FC236}">
                    <a16:creationId xmlns:a16="http://schemas.microsoft.com/office/drawing/2014/main" id="{57D821BB-7A64-4375-8DEE-4009CDA9B102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inode table">
                <a:extLst>
                  <a:ext uri="{FF2B5EF4-FFF2-40B4-BE49-F238E27FC236}">
                    <a16:creationId xmlns:a16="http://schemas.microsoft.com/office/drawing/2014/main" id="{815061A5-27D3-4152-BE91-5F7CBBF3218D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i</a:t>
                </a:r>
                <a:r>
                  <a:rPr lang="en-US"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N</a:t>
                </a:r>
                <a:r>
                  <a:rPr sz="1400" dirty="0" err="1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ode</a:t>
                </a:r>
                <a:b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</a:b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table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903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801201" cy="3145197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파일시스템의 변경을 저장하고 있는 파일시스템의 영역</a:t>
            </a:r>
            <a:endParaRPr lang="en-US" altLang="ko-KR" sz="3000" dirty="0"/>
          </a:p>
          <a:p>
            <a:pPr marL="648000" indent="-288000">
              <a:lnSpc>
                <a:spcPct val="100000"/>
              </a:lnSpc>
            </a:pPr>
            <a:r>
              <a:rPr lang="ko-KR" altLang="en-US" dirty="0"/>
              <a:t>메타 데이터 </a:t>
            </a:r>
            <a:r>
              <a:rPr lang="en-US" altLang="ko-KR" dirty="0"/>
              <a:t>or </a:t>
            </a:r>
            <a:r>
              <a:rPr lang="ko-KR" altLang="en-US" dirty="0"/>
              <a:t>파일 데이터</a:t>
            </a:r>
            <a:endParaRPr lang="en-US" altLang="ko-KR" dirty="0"/>
          </a:p>
          <a:p>
            <a:pPr marL="648000" indent="-288000">
              <a:lnSpc>
                <a:spcPct val="100000"/>
              </a:lnSpc>
            </a:pPr>
            <a:r>
              <a:rPr lang="ko-KR" altLang="en-US" dirty="0"/>
              <a:t>환형 큐</a:t>
            </a:r>
            <a:r>
              <a:rPr lang="en-US" altLang="ko-KR" dirty="0"/>
              <a:t>(circular queue)</a:t>
            </a:r>
          </a:p>
          <a:p>
            <a:pPr marL="648000" indent="-288000">
              <a:lnSpc>
                <a:spcPct val="100000"/>
              </a:lnSpc>
            </a:pPr>
            <a:r>
              <a:rPr lang="en-US" altLang="ko-KR" dirty="0"/>
              <a:t>ext3/4, hfs+, ntfs, f2fs, </a:t>
            </a:r>
            <a:r>
              <a:rPr lang="en-US" altLang="ko-KR" dirty="0" err="1"/>
              <a:t>apfs</a:t>
            </a:r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fat</a:t>
            </a:r>
            <a:r>
              <a:rPr lang="en-US" altLang="ko-KR" dirty="0"/>
              <a:t>)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저널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20670457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801201" cy="2713149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파일시스템의 변경을 저장하고 있는 파일시스템의 영역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sz="3000" dirty="0"/>
              <a:t>파일시스템 장애 복원을 위한 정보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저널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23695960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파일시스템의 변경을 저장하고 있는 파일시스템의 영역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파일시스템 장애 복원을 위한 정보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sz="3000" dirty="0"/>
              <a:t>파일시스템 성능 향상 </a:t>
            </a:r>
            <a:r>
              <a:rPr lang="en-US" altLang="ko-KR" dirty="0"/>
              <a:t>(improves write performance on disk by turning random I/O into sequential l/O)</a:t>
            </a:r>
            <a:endParaRPr lang="en-US" altLang="ko-KR" sz="2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저널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18321729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파일시스템의 변경을 저장하고 있는 파일시스템의 영역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파일시스템 장애 복원을 위한 정보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파일시스템 성능 향상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sz="3000" dirty="0"/>
              <a:t>복호화 키 획득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저널</a:t>
            </a:r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26114105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기존에 존재하는 </a:t>
            </a:r>
            <a:r>
              <a:rPr lang="ko-KR" altLang="en-US" sz="3000" dirty="0">
                <a:solidFill>
                  <a:srgbClr val="FF33CC"/>
                </a:solidFill>
              </a:rPr>
              <a:t>파일 및 디렉토리</a:t>
            </a:r>
            <a:r>
              <a:rPr lang="ko-KR" altLang="en-US" sz="3000" dirty="0"/>
              <a:t>에 대한 </a:t>
            </a:r>
            <a:r>
              <a:rPr lang="ko-KR" altLang="en-US" sz="3000" dirty="0">
                <a:solidFill>
                  <a:srgbClr val="FFC000"/>
                </a:solidFill>
              </a:rPr>
              <a:t>포인터</a:t>
            </a:r>
            <a:br>
              <a:rPr lang="en-US" altLang="ko-KR" sz="3000" dirty="0">
                <a:solidFill>
                  <a:srgbClr val="FFC000"/>
                </a:solidFill>
              </a:rPr>
            </a:br>
            <a:r>
              <a:rPr lang="ko-KR" altLang="en-US" dirty="0"/>
              <a:t>원본 파일에 대한 경로만 존재</a:t>
            </a:r>
            <a:endParaRPr lang="en-US" altLang="ko-KR" sz="3000" dirty="0"/>
          </a:p>
          <a:p>
            <a:pPr marL="288000" indent="-288000"/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Soft</a:t>
            </a:r>
            <a:r>
              <a:rPr lang="ko-KR" altLang="en-US" dirty="0"/>
              <a:t> </a:t>
            </a:r>
            <a:r>
              <a:rPr lang="en-US" altLang="ko-KR" dirty="0"/>
              <a:t>(symbolic)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235476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기존에 존재하는 </a:t>
            </a:r>
            <a:r>
              <a:rPr lang="ko-KR" altLang="en-US" sz="3000" dirty="0">
                <a:solidFill>
                  <a:srgbClr val="FF33CC"/>
                </a:solidFill>
              </a:rPr>
              <a:t>파일 및 디렉토리</a:t>
            </a:r>
            <a:r>
              <a:rPr lang="ko-KR" altLang="en-US" sz="3000" dirty="0"/>
              <a:t>에 대한 </a:t>
            </a:r>
            <a:r>
              <a:rPr lang="ko-KR" altLang="en-US" sz="3000" dirty="0">
                <a:solidFill>
                  <a:srgbClr val="FFC000"/>
                </a:solidFill>
              </a:rPr>
              <a:t>포인터</a:t>
            </a:r>
            <a:br>
              <a:rPr lang="en-US" altLang="ko-KR" sz="3000" dirty="0">
                <a:solidFill>
                  <a:srgbClr val="FFC000"/>
                </a:solidFill>
              </a:rPr>
            </a:br>
            <a:r>
              <a:rPr lang="ko-KR" altLang="en-US" dirty="0"/>
              <a:t>원본 파일에 대한 경로만 존재</a:t>
            </a:r>
            <a:endParaRPr lang="en-US" altLang="ko-KR" sz="3000" dirty="0"/>
          </a:p>
          <a:p>
            <a:pPr marL="288000" indent="-288000"/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Soft</a:t>
            </a:r>
            <a:r>
              <a:rPr lang="ko-KR" altLang="en-US" dirty="0"/>
              <a:t> </a:t>
            </a:r>
            <a:r>
              <a:rPr lang="en-US" altLang="ko-KR" dirty="0"/>
              <a:t>(symbolic)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483B76-A5D4-6441-AEC8-39193BB8FE27}"/>
              </a:ext>
            </a:extLst>
          </p:cNvPr>
          <p:cNvSpPr/>
          <p:nvPr/>
        </p:nvSpPr>
        <p:spPr>
          <a:xfrm>
            <a:off x="6814492" y="3444704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“Hello World”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45C9B-7DAB-3343-B7C6-3AB02B236283}"/>
              </a:ext>
            </a:extLst>
          </p:cNvPr>
          <p:cNvSpPr txBox="1"/>
          <p:nvPr/>
        </p:nvSpPr>
        <p:spPr>
          <a:xfrm>
            <a:off x="6809676" y="4340358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0x12345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6AA13-E2CD-D04E-AD5F-F8500F7178FD}"/>
              </a:ext>
            </a:extLst>
          </p:cNvPr>
          <p:cNvSpPr txBox="1"/>
          <p:nvPr/>
        </p:nvSpPr>
        <p:spPr>
          <a:xfrm>
            <a:off x="8409029" y="316770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message</a:t>
            </a:r>
            <a:endParaRPr kumimoji="1" lang="ko-Kore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CF8CF-42C8-164E-B325-7401993913F1}"/>
              </a:ext>
            </a:extLst>
          </p:cNvPr>
          <p:cNvSpPr/>
          <p:nvPr/>
        </p:nvSpPr>
        <p:spPr>
          <a:xfrm>
            <a:off x="1404817" y="3444704"/>
            <a:ext cx="3960440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kumimoji="1" lang="en-US" altLang="ko-Kore-KR" sz="1400" dirty="0">
                <a:solidFill>
                  <a:schemeClr val="tx1"/>
                </a:solidFill>
              </a:rPr>
            </a:br>
            <a:r>
              <a:rPr kumimoji="1" lang="en-US" altLang="ko-Kore-KR" sz="1400" dirty="0">
                <a:solidFill>
                  <a:schemeClr val="tx1"/>
                </a:solidFill>
              </a:rPr>
              <a:t> char* message = “Hello World”;</a:t>
            </a:r>
          </a:p>
        </p:txBody>
      </p:sp>
    </p:spTree>
    <p:extLst>
      <p:ext uri="{BB962C8B-B14F-4D97-AF65-F5344CB8AC3E}">
        <p14:creationId xmlns:p14="http://schemas.microsoft.com/office/powerpoint/2010/main" val="6703938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기존에 존재하는 </a:t>
            </a:r>
            <a:r>
              <a:rPr lang="ko-KR" altLang="en-US" sz="3000" dirty="0">
                <a:solidFill>
                  <a:srgbClr val="FF33CC"/>
                </a:solidFill>
              </a:rPr>
              <a:t>파일 및 디렉토리</a:t>
            </a:r>
            <a:r>
              <a:rPr lang="ko-KR" altLang="en-US" sz="3000" dirty="0"/>
              <a:t>에 대한 </a:t>
            </a:r>
            <a:r>
              <a:rPr lang="ko-KR" altLang="en-US" sz="3000" dirty="0">
                <a:solidFill>
                  <a:srgbClr val="FFC000"/>
                </a:solidFill>
              </a:rPr>
              <a:t>포인터</a:t>
            </a:r>
            <a:br>
              <a:rPr lang="en-US" altLang="ko-KR" sz="3000" dirty="0">
                <a:solidFill>
                  <a:srgbClr val="FFC000"/>
                </a:solidFill>
              </a:rPr>
            </a:br>
            <a:r>
              <a:rPr lang="ko-KR" altLang="en-US" dirty="0"/>
              <a:t>원본 파일에 대한 경로만 존재</a:t>
            </a:r>
            <a:endParaRPr lang="en-US" altLang="ko-KR" sz="3000" dirty="0"/>
          </a:p>
          <a:p>
            <a:pPr marL="288000" indent="-288000"/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Soft</a:t>
            </a:r>
            <a:r>
              <a:rPr lang="ko-KR" altLang="en-US" dirty="0"/>
              <a:t> </a:t>
            </a:r>
            <a:r>
              <a:rPr lang="en-US" altLang="ko-KR" dirty="0"/>
              <a:t>(symbolic)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483B76-A5D4-6441-AEC8-39193BB8FE27}"/>
              </a:ext>
            </a:extLst>
          </p:cNvPr>
          <p:cNvSpPr/>
          <p:nvPr/>
        </p:nvSpPr>
        <p:spPr>
          <a:xfrm>
            <a:off x="6814492" y="3444704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“Hello World”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45C9B-7DAB-3343-B7C6-3AB02B236283}"/>
              </a:ext>
            </a:extLst>
          </p:cNvPr>
          <p:cNvSpPr txBox="1"/>
          <p:nvPr/>
        </p:nvSpPr>
        <p:spPr>
          <a:xfrm>
            <a:off x="6809676" y="4340358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0x12345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6AA13-E2CD-D04E-AD5F-F8500F7178FD}"/>
              </a:ext>
            </a:extLst>
          </p:cNvPr>
          <p:cNvSpPr txBox="1"/>
          <p:nvPr/>
        </p:nvSpPr>
        <p:spPr>
          <a:xfrm>
            <a:off x="8409029" y="316770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message</a:t>
            </a:r>
            <a:endParaRPr kumimoji="1" lang="ko-Kore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CF8CF-42C8-164E-B325-7401993913F1}"/>
              </a:ext>
            </a:extLst>
          </p:cNvPr>
          <p:cNvSpPr/>
          <p:nvPr/>
        </p:nvSpPr>
        <p:spPr>
          <a:xfrm>
            <a:off x="1404817" y="3444704"/>
            <a:ext cx="3960440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kumimoji="1" lang="en-US" altLang="ko-Kore-KR" sz="1400" dirty="0">
                <a:solidFill>
                  <a:schemeClr val="tx1"/>
                </a:solidFill>
              </a:rPr>
            </a:br>
            <a:r>
              <a:rPr kumimoji="1" lang="en-US" altLang="ko-Kore-KR" sz="1400" dirty="0">
                <a:solidFill>
                  <a:schemeClr val="tx1"/>
                </a:solidFill>
              </a:rPr>
              <a:t> </a:t>
            </a:r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</a:rPr>
              <a:t>char* message = “Hello World”;</a:t>
            </a:r>
          </a:p>
          <a:p>
            <a:r>
              <a:rPr lang="en-US" altLang="ko-Kore-KR" sz="1400" dirty="0">
                <a:solidFill>
                  <a:schemeClr val="tx1"/>
                </a:solidFill>
              </a:rPr>
              <a:t> char* link = message;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34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88850-4D35-4812-B513-46FE2177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왜 파일시스템을 공부하는가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사례</a:t>
            </a:r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CF74C2E4-161F-4F78-AA36-72D1EF65C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030" y="2313260"/>
            <a:ext cx="11161240" cy="4339829"/>
          </a:xfrm>
        </p:spPr>
        <p:txBody>
          <a:bodyPr>
            <a:normAutofit/>
          </a:bodyPr>
          <a:lstStyle/>
          <a:p>
            <a:pPr indent="-288000"/>
            <a:r>
              <a:rPr lang="en-US" altLang="ko-KR" dirty="0">
                <a:latin typeface="+mn-ea"/>
              </a:rPr>
              <a:t>JTAG, Chip-Off</a:t>
            </a:r>
            <a:r>
              <a:rPr lang="ko-KR" altLang="en-US" dirty="0">
                <a:latin typeface="+mn-ea"/>
              </a:rPr>
              <a:t>시 </a:t>
            </a:r>
            <a:r>
              <a:rPr lang="en-US" altLang="ko-KR" dirty="0">
                <a:latin typeface="+mn-ea"/>
              </a:rPr>
              <a:t>BitFlip</a:t>
            </a:r>
            <a:r>
              <a:rPr lang="ko-KR" altLang="en-US" dirty="0">
                <a:latin typeface="+mn-ea"/>
              </a:rPr>
              <a:t> 현상 발생</a:t>
            </a:r>
            <a:endParaRPr lang="en-US" altLang="ko-KR" dirty="0">
              <a:latin typeface="+mn-ea"/>
            </a:endParaRPr>
          </a:p>
          <a:p>
            <a:pPr marL="216000" indent="0">
              <a:buNone/>
            </a:pPr>
            <a:r>
              <a:rPr lang="en-US" altLang="ko-KR" dirty="0">
                <a:latin typeface="+mn-ea"/>
              </a:rPr>
              <a:t> F/S </a:t>
            </a:r>
            <a:r>
              <a:rPr lang="ko-KR" altLang="en-US" dirty="0">
                <a:latin typeface="+mn-ea"/>
              </a:rPr>
              <a:t>메타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데이타</a:t>
            </a:r>
            <a:r>
              <a:rPr lang="ko-KR" altLang="en-US" dirty="0">
                <a:latin typeface="+mn-ea"/>
              </a:rPr>
              <a:t> 손상 가능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A8433F7-0240-4AFD-9983-9C0FDCF1A6B7}"/>
              </a:ext>
            </a:extLst>
          </p:cNvPr>
          <p:cNvGrpSpPr/>
          <p:nvPr/>
        </p:nvGrpSpPr>
        <p:grpSpPr>
          <a:xfrm>
            <a:off x="1721569" y="3763373"/>
            <a:ext cx="7519983" cy="2745731"/>
            <a:chOff x="1845940" y="3716238"/>
            <a:chExt cx="7555867" cy="274272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A5A51DB-7B64-43A5-B854-AE1579156887}"/>
                </a:ext>
              </a:extLst>
            </p:cNvPr>
            <p:cNvGrpSpPr/>
            <p:nvPr/>
          </p:nvGrpSpPr>
          <p:grpSpPr>
            <a:xfrm>
              <a:off x="1845940" y="3716238"/>
              <a:ext cx="7555867" cy="2742729"/>
              <a:chOff x="5482344" y="1681296"/>
              <a:chExt cx="7555867" cy="2742729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A7BDE56-CC24-4739-8B8F-962898723ADF}"/>
                  </a:ext>
                </a:extLst>
              </p:cNvPr>
              <p:cNvGrpSpPr/>
              <p:nvPr/>
            </p:nvGrpSpPr>
            <p:grpSpPr>
              <a:xfrm>
                <a:off x="5950396" y="1681296"/>
                <a:ext cx="7087815" cy="1256636"/>
                <a:chOff x="4438229" y="1369057"/>
                <a:chExt cx="7087815" cy="1256636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8AF41851-A65B-4516-A5C1-03BC97706930}"/>
                    </a:ext>
                  </a:extLst>
                </p:cNvPr>
                <p:cNvGrpSpPr/>
                <p:nvPr/>
              </p:nvGrpSpPr>
              <p:grpSpPr>
                <a:xfrm>
                  <a:off x="4438229" y="1369057"/>
                  <a:ext cx="7087815" cy="1256636"/>
                  <a:chOff x="4114193" y="2360962"/>
                  <a:chExt cx="7087815" cy="1256636"/>
                </a:xfrm>
              </p:grpSpPr>
              <p:grpSp>
                <p:nvGrpSpPr>
                  <p:cNvPr id="4" name="그룹 3">
                    <a:extLst>
                      <a:ext uri="{FF2B5EF4-FFF2-40B4-BE49-F238E27FC236}">
                        <a16:creationId xmlns:a16="http://schemas.microsoft.com/office/drawing/2014/main" id="{E0199547-EDA5-496B-9E2A-1F831B669E8F}"/>
                      </a:ext>
                    </a:extLst>
                  </p:cNvPr>
                  <p:cNvGrpSpPr/>
                  <p:nvPr/>
                </p:nvGrpSpPr>
                <p:grpSpPr>
                  <a:xfrm>
                    <a:off x="4114193" y="2555916"/>
                    <a:ext cx="7087815" cy="1061682"/>
                    <a:chOff x="2422006" y="1511719"/>
                    <a:chExt cx="7087815" cy="1061682"/>
                  </a:xfrm>
                </p:grpSpPr>
                <p:sp>
                  <p:nvSpPr>
                    <p:cNvPr id="9" name="Boot Sector">
                      <a:extLst>
                        <a:ext uri="{FF2B5EF4-FFF2-40B4-BE49-F238E27FC236}">
                          <a16:creationId xmlns:a16="http://schemas.microsoft.com/office/drawing/2014/main" id="{E275DAF7-5802-42FD-9F1A-4475E30DC4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66022" y="1755877"/>
                      <a:ext cx="803420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spcBef>
                          <a:spcPts val="21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r>
                        <a:rPr sz="1800" dirty="0">
                          <a:latin typeface="+mn-ea"/>
                        </a:rPr>
                        <a:t>Boot</a:t>
                      </a:r>
                      <a:br>
                        <a:rPr sz="1800" dirty="0">
                          <a:latin typeface="+mn-ea"/>
                        </a:rPr>
                      </a:br>
                      <a:r>
                        <a:rPr sz="1800" dirty="0">
                          <a:latin typeface="+mn-ea"/>
                        </a:rPr>
                        <a:t>Sector</a:t>
                      </a:r>
                    </a:p>
                  </p:txBody>
                </p:sp>
                <p:sp>
                  <p:nvSpPr>
                    <p:cNvPr id="10" name="Super Block">
                      <a:extLst>
                        <a:ext uri="{FF2B5EF4-FFF2-40B4-BE49-F238E27FC236}">
                          <a16:creationId xmlns:a16="http://schemas.microsoft.com/office/drawing/2014/main" id="{6BC022FA-8953-4DC4-A4F2-B8235A76C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7469" y="1755485"/>
                      <a:ext cx="1703605" cy="701952"/>
                    </a:xfrm>
                    <a:prstGeom prst="rect">
                      <a:avLst/>
                    </a:prstGeom>
                    <a:solidFill>
                      <a:srgbClr val="EDEDED"/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r>
                        <a:rPr lang="en-US" sz="1800" dirty="0">
                          <a:latin typeface="+mn-ea"/>
                          <a:ea typeface="+mn-ea"/>
                        </a:rPr>
                        <a:t>Block Group 0</a:t>
                      </a:r>
                      <a:endParaRPr sz="18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11" name="bitmap">
                      <a:extLst>
                        <a:ext uri="{FF2B5EF4-FFF2-40B4-BE49-F238E27FC236}">
                          <a16:creationId xmlns:a16="http://schemas.microsoft.com/office/drawing/2014/main" id="{6FC9E430-258A-4492-A4FE-CB266AF41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2594" y="1755877"/>
                      <a:ext cx="1594380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r>
                        <a:rPr lang="en-US" sz="1800" dirty="0">
                          <a:latin typeface="+mn-ea"/>
                          <a:ea typeface="+mn-ea"/>
                        </a:rPr>
                        <a:t>…</a:t>
                      </a:r>
                      <a:endParaRPr sz="18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12" name="Data Blocks">
                      <a:extLst>
                        <a:ext uri="{FF2B5EF4-FFF2-40B4-BE49-F238E27FC236}">
                          <a16:creationId xmlns:a16="http://schemas.microsoft.com/office/drawing/2014/main" id="{37589DCC-5300-42CD-9C8E-2DBC1F2C1A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80969" y="1755877"/>
                      <a:ext cx="964781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r>
                        <a:rPr lang="en-US" sz="1800" dirty="0">
                          <a:latin typeface="+mn-ea"/>
                          <a:ea typeface="+mn-ea"/>
                        </a:rPr>
                        <a:t>Unused Sectors</a:t>
                      </a:r>
                      <a:endParaRPr sz="18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13" name="직사각형">
                      <a:extLst>
                        <a:ext uri="{FF2B5EF4-FFF2-40B4-BE49-F238E27FC236}">
                          <a16:creationId xmlns:a16="http://schemas.microsoft.com/office/drawing/2014/main" id="{C2E4A251-3FD5-43F2-9CD6-5F679770E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2006" y="1511719"/>
                      <a:ext cx="7087815" cy="1061682"/>
                    </a:xfrm>
                    <a:prstGeom prst="rect">
                      <a:avLst/>
                    </a:prstGeom>
                    <a:noFill/>
                    <a:ln w="38100" cap="flat">
                      <a:solidFill>
                        <a:schemeClr val="tx1"/>
                      </a:solidFill>
                      <a:prstDash val="sysDot"/>
                      <a:miter lim="400000"/>
                    </a:ln>
                    <a:effectLst/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  <a:defRPr sz="2800" cap="all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defRPr>
                      </a:pPr>
                      <a:endParaRPr sz="2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  <p:sp>
                <p:nvSpPr>
                  <p:cNvPr id="16" name="Boot Sector">
                    <a:extLst>
                      <a:ext uri="{FF2B5EF4-FFF2-40B4-BE49-F238E27FC236}">
                        <a16:creationId xmlns:a16="http://schemas.microsoft.com/office/drawing/2014/main" id="{59F4A226-66DC-4F26-B099-D0D598A5C867}"/>
                      </a:ext>
                    </a:extLst>
                  </p:cNvPr>
                  <p:cNvSpPr/>
                  <p:nvPr/>
                </p:nvSpPr>
                <p:spPr>
                  <a:xfrm>
                    <a:off x="6679389" y="2360962"/>
                    <a:ext cx="1048884" cy="343227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28575" cap="flat">
                    <a:solidFill>
                      <a:schemeClr val="tx1"/>
                    </a:solidFill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ctr">
                      <a:spcBef>
                        <a:spcPts val="21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r>
                      <a:rPr lang="en-US" sz="1800" dirty="0">
                        <a:latin typeface="+mn-ea"/>
                      </a:rPr>
                      <a:t>Partition</a:t>
                    </a:r>
                    <a:endParaRPr sz="1800" dirty="0">
                      <a:latin typeface="+mn-ea"/>
                    </a:endParaRPr>
                  </a:p>
                </p:txBody>
              </p:sp>
            </p:grpSp>
            <p:sp>
              <p:nvSpPr>
                <p:cNvPr id="18" name="Super Block">
                  <a:extLst>
                    <a:ext uri="{FF2B5EF4-FFF2-40B4-BE49-F238E27FC236}">
                      <a16:creationId xmlns:a16="http://schemas.microsoft.com/office/drawing/2014/main" id="{3E677DE9-137F-4ADE-9E33-C8BF6E7C0A0B}"/>
                    </a:ext>
                  </a:extLst>
                </p:cNvPr>
                <p:cNvSpPr/>
                <p:nvPr/>
              </p:nvSpPr>
              <p:spPr>
                <a:xfrm>
                  <a:off x="8673196" y="1807777"/>
                  <a:ext cx="1723995" cy="701952"/>
                </a:xfrm>
                <a:prstGeom prst="rect">
                  <a:avLst/>
                </a:prstGeom>
                <a:solidFill>
                  <a:srgbClr val="EDEDED"/>
                </a:solidFill>
                <a:ln w="28575" cap="flat">
                  <a:solidFill>
                    <a:schemeClr val="tx1"/>
                  </a:solidFill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8100" tIns="38100" rIns="38100" bIns="38100" numCol="1" anchor="ctr">
                  <a:noAutofit/>
                </a:bodyPr>
                <a:lstStyle>
                  <a:lvl1pPr algn="ctr">
                    <a:spcBef>
                      <a:spcPts val="2800"/>
                    </a:spcBef>
                    <a:defRPr>
                      <a:solidFill>
                        <a:srgbClr val="000000"/>
                      </a:solidFill>
                      <a:latin typeface="Apple SD 산돌고딕 Neo 볼드체"/>
                      <a:ea typeface="Apple SD 산돌고딕 Neo 볼드체"/>
                      <a:cs typeface="Apple SD 산돌고딕 Neo 볼드체"/>
                      <a:sym typeface="Apple SD 산돌고딕 Neo 볼드체"/>
                    </a:defRPr>
                  </a:lvl1pPr>
                </a:lstStyle>
                <a:p>
                  <a:r>
                    <a:rPr lang="en-US" sz="1800" dirty="0">
                      <a:latin typeface="+mn-ea"/>
                      <a:ea typeface="+mn-ea"/>
                    </a:rPr>
                    <a:t>Block Group N</a:t>
                  </a:r>
                  <a:endParaRPr sz="1800" dirty="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D7965AC-2AAA-441C-BCBE-B476B9CAC854}"/>
                  </a:ext>
                </a:extLst>
              </p:cNvPr>
              <p:cNvGrpSpPr/>
              <p:nvPr/>
            </p:nvGrpSpPr>
            <p:grpSpPr>
              <a:xfrm>
                <a:off x="5490852" y="3721681"/>
                <a:ext cx="7547359" cy="702344"/>
                <a:chOff x="5626360" y="3716238"/>
                <a:chExt cx="7547359" cy="702344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6C40F4F8-5D00-4BC9-96CD-FFAB7FC23003}"/>
                    </a:ext>
                  </a:extLst>
                </p:cNvPr>
                <p:cNvGrpSpPr/>
                <p:nvPr/>
              </p:nvGrpSpPr>
              <p:grpSpPr>
                <a:xfrm>
                  <a:off x="5626360" y="3716238"/>
                  <a:ext cx="7547359" cy="702344"/>
                  <a:chOff x="5626360" y="3716238"/>
                  <a:chExt cx="7547359" cy="702344"/>
                </a:xfrm>
              </p:grpSpPr>
              <p:grpSp>
                <p:nvGrpSpPr>
                  <p:cNvPr id="23" name="그룹 22">
                    <a:extLst>
                      <a:ext uri="{FF2B5EF4-FFF2-40B4-BE49-F238E27FC236}">
                        <a16:creationId xmlns:a16="http://schemas.microsoft.com/office/drawing/2014/main" id="{D73DD0AA-9367-411F-A9B6-9C5DBF7F05AD}"/>
                      </a:ext>
                    </a:extLst>
                  </p:cNvPr>
                  <p:cNvGrpSpPr/>
                  <p:nvPr/>
                </p:nvGrpSpPr>
                <p:grpSpPr>
                  <a:xfrm>
                    <a:off x="5626360" y="3716238"/>
                    <a:ext cx="5342925" cy="702344"/>
                    <a:chOff x="6246812" y="2272416"/>
                    <a:chExt cx="5342925" cy="702344"/>
                  </a:xfrm>
                </p:grpSpPr>
                <p:sp>
                  <p:nvSpPr>
                    <p:cNvPr id="25" name="Boot Sector">
                      <a:extLst>
                        <a:ext uri="{FF2B5EF4-FFF2-40B4-BE49-F238E27FC236}">
                          <a16:creationId xmlns:a16="http://schemas.microsoft.com/office/drawing/2014/main" id="{05E9CA35-B5C1-4D24-A243-1AE24E581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46812" y="2272808"/>
                      <a:ext cx="803420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/>
                    <a:p>
                      <a:pPr algn="ctr">
                        <a:spcBef>
                          <a:spcPts val="21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pPr>
                      <a:r>
                        <a:rPr lang="en-US" sz="1800" dirty="0">
                          <a:latin typeface="+mn-ea"/>
                        </a:rPr>
                        <a:t>Super Block</a:t>
                      </a:r>
                      <a:endParaRPr sz="1800" dirty="0">
                        <a:latin typeface="+mn-ea"/>
                      </a:endParaRPr>
                    </a:p>
                  </p:txBody>
                </p:sp>
                <p:sp>
                  <p:nvSpPr>
                    <p:cNvPr id="26" name="Super Block">
                      <a:extLst>
                        <a:ext uri="{FF2B5EF4-FFF2-40B4-BE49-F238E27FC236}">
                          <a16:creationId xmlns:a16="http://schemas.microsoft.com/office/drawing/2014/main" id="{AA35BD55-39DF-4CC8-8B00-7951C37B4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8259" y="2272416"/>
                      <a:ext cx="1703605" cy="701952"/>
                    </a:xfrm>
                    <a:prstGeom prst="rect">
                      <a:avLst/>
                    </a:prstGeom>
                    <a:solidFill>
                      <a:srgbClr val="EDEDED"/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endParaRPr sz="18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27" name="bitmap">
                      <a:extLst>
                        <a:ext uri="{FF2B5EF4-FFF2-40B4-BE49-F238E27FC236}">
                          <a16:creationId xmlns:a16="http://schemas.microsoft.com/office/drawing/2014/main" id="{FE76BB9D-9773-4CF0-B9C5-BDC3D5D19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43384" y="2272808"/>
                      <a:ext cx="879247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endParaRPr sz="18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28" name="Data Blocks">
                      <a:extLst>
                        <a:ext uri="{FF2B5EF4-FFF2-40B4-BE49-F238E27FC236}">
                          <a16:creationId xmlns:a16="http://schemas.microsoft.com/office/drawing/2014/main" id="{CCE7FD6E-ABE2-406E-A1D8-01ACCFFB2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3633" y="2272808"/>
                      <a:ext cx="936104" cy="701952"/>
                    </a:xfrm>
                    <a:prstGeom prst="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endParaRPr sz="1800" dirty="0">
                        <a:latin typeface="+mn-ea"/>
                        <a:ea typeface="+mn-ea"/>
                      </a:endParaRPr>
                    </a:p>
                  </p:txBody>
                </p:sp>
                <p:sp>
                  <p:nvSpPr>
                    <p:cNvPr id="29" name="Super Block">
                      <a:extLst>
                        <a:ext uri="{FF2B5EF4-FFF2-40B4-BE49-F238E27FC236}">
                          <a16:creationId xmlns:a16="http://schemas.microsoft.com/office/drawing/2014/main" id="{714CB196-BD9C-4E15-BD90-1D0B8421A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23658" y="2272416"/>
                      <a:ext cx="1034873" cy="701952"/>
                    </a:xfrm>
                    <a:prstGeom prst="rect">
                      <a:avLst/>
                    </a:prstGeom>
                    <a:solidFill>
                      <a:srgbClr val="EDEDED"/>
                    </a:solidFill>
                    <a:ln w="28575" cap="flat">
                      <a:solidFill>
                        <a:schemeClr val="tx1"/>
                      </a:solidFill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  </a:ext>
                    </a:extLst>
                  </p:spPr>
                  <p:txBody>
                    <a:bodyPr wrap="square" lIns="38100" tIns="38100" rIns="38100" bIns="38100" numCol="1" anchor="ctr">
                      <a:noAutofit/>
                    </a:bodyPr>
                    <a:lstStyle>
                      <a:lvl1pPr algn="ctr">
                        <a:spcBef>
                          <a:spcPts val="2800"/>
                        </a:spcBef>
                        <a:defRPr>
                          <a:solidFill>
                            <a:srgbClr val="000000"/>
                          </a:solidFill>
                          <a:latin typeface="Apple SD 산돌고딕 Neo 볼드체"/>
                          <a:ea typeface="Apple SD 산돌고딕 Neo 볼드체"/>
                          <a:cs typeface="Apple SD 산돌고딕 Neo 볼드체"/>
                          <a:sym typeface="Apple SD 산돌고딕 Neo 볼드체"/>
                        </a:defRPr>
                      </a:lvl1pPr>
                    </a:lstStyle>
                    <a:p>
                      <a:endParaRPr sz="1800" dirty="0">
                        <a:latin typeface="+mn-ea"/>
                        <a:ea typeface="+mn-ea"/>
                      </a:endParaRPr>
                    </a:p>
                  </p:txBody>
                </p:sp>
              </p:grpSp>
              <p:sp>
                <p:nvSpPr>
                  <p:cNvPr id="31" name="Boot Sector">
                    <a:extLst>
                      <a:ext uri="{FF2B5EF4-FFF2-40B4-BE49-F238E27FC236}">
                        <a16:creationId xmlns:a16="http://schemas.microsoft.com/office/drawing/2014/main" id="{7C56F070-DF33-4ABB-8A28-00379902C17A}"/>
                      </a:ext>
                    </a:extLst>
                  </p:cNvPr>
                  <p:cNvSpPr/>
                  <p:nvPr/>
                </p:nvSpPr>
                <p:spPr>
                  <a:xfrm>
                    <a:off x="10969285" y="3716238"/>
                    <a:ext cx="2204434" cy="701952"/>
                  </a:xfrm>
                  <a:prstGeom prst="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28575" cap="flat">
                    <a:solidFill>
                      <a:schemeClr val="tx1"/>
                    </a:solidFill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algn="ctr">
                      <a:spcBef>
                        <a:spcPts val="2100"/>
                      </a:spcBef>
                      <a:defRPr>
                        <a:solidFill>
                          <a:srgbClr val="000000"/>
                        </a:solidFill>
                        <a:latin typeface="Apple SD 산돌고딕 Neo 볼드체"/>
                        <a:ea typeface="Apple SD 산돌고딕 Neo 볼드체"/>
                        <a:cs typeface="Apple SD 산돌고딕 Neo 볼드체"/>
                        <a:sym typeface="Apple SD 산돌고딕 Neo 볼드체"/>
                      </a:defRPr>
                    </a:pPr>
                    <a:endParaRPr sz="1800" dirty="0">
                      <a:latin typeface="+mn-ea"/>
                    </a:endParaRPr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3BAC3E6-2FB4-4407-A400-3EB597ECB1BE}"/>
                    </a:ext>
                  </a:extLst>
                </p:cNvPr>
                <p:cNvSpPr txBox="1"/>
                <p:nvPr/>
              </p:nvSpPr>
              <p:spPr>
                <a:xfrm>
                  <a:off x="6427807" y="3725665"/>
                  <a:ext cx="17036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800" dirty="0">
                      <a:latin typeface="+mn-ea"/>
                    </a:rPr>
                    <a:t>Group</a:t>
                  </a:r>
                  <a:endParaRPr lang="ko-KR" altLang="en-US" sz="1800" dirty="0">
                    <a:latin typeface="+mn-ea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317C23E-598D-41DB-AD12-A9CB9DF9BAF6}"/>
                    </a:ext>
                  </a:extLst>
                </p:cNvPr>
                <p:cNvSpPr txBox="1"/>
                <p:nvPr/>
              </p:nvSpPr>
              <p:spPr>
                <a:xfrm>
                  <a:off x="6429375" y="4010042"/>
                  <a:ext cx="17036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800" dirty="0">
                      <a:latin typeface="+mn-ea"/>
                    </a:rPr>
                    <a:t>Descriptors</a:t>
                  </a:r>
                  <a:endParaRPr lang="ko-KR" altLang="en-US" sz="1800" dirty="0">
                    <a:latin typeface="+mn-ea"/>
                  </a:endParaRPr>
                </a:p>
              </p:txBody>
            </p: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AA7552AD-D226-47AA-B0DD-ACB736B71033}"/>
                    </a:ext>
                  </a:extLst>
                </p:cNvPr>
                <p:cNvGrpSpPr/>
                <p:nvPr/>
              </p:nvGrpSpPr>
              <p:grpSpPr>
                <a:xfrm>
                  <a:off x="9040840" y="3735327"/>
                  <a:ext cx="974615" cy="645544"/>
                  <a:chOff x="9877848" y="4861359"/>
                  <a:chExt cx="974615" cy="645544"/>
                </a:xfrm>
              </p:grpSpPr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858C882-B9B5-4FA8-A034-6A4ED114B928}"/>
                      </a:ext>
                    </a:extLst>
                  </p:cNvPr>
                  <p:cNvSpPr txBox="1"/>
                  <p:nvPr/>
                </p:nvSpPr>
                <p:spPr>
                  <a:xfrm>
                    <a:off x="9877848" y="5137571"/>
                    <a:ext cx="9746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800" dirty="0">
                        <a:latin typeface="+mn-ea"/>
                      </a:rPr>
                      <a:t>Bitmap</a:t>
                    </a:r>
                    <a:endParaRPr lang="ko-KR" altLang="en-US" sz="1800" dirty="0">
                      <a:latin typeface="+mn-ea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CFBEFF6-12E6-470E-99BE-05DAF1BD80E3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05" y="4861359"/>
                    <a:ext cx="8792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800" dirty="0">
                        <a:latin typeface="+mn-ea"/>
                      </a:rPr>
                      <a:t>iNode</a:t>
                    </a:r>
                    <a:endParaRPr lang="ko-KR" altLang="en-US" sz="1800" dirty="0">
                      <a:latin typeface="+mn-ea"/>
                    </a:endParaRPr>
                  </a:p>
                </p:txBody>
              </p:sp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F8B7A559-BFA9-4952-AFBA-3F60194709E7}"/>
                    </a:ext>
                  </a:extLst>
                </p:cNvPr>
                <p:cNvGrpSpPr/>
                <p:nvPr/>
              </p:nvGrpSpPr>
              <p:grpSpPr>
                <a:xfrm>
                  <a:off x="10042500" y="3753066"/>
                  <a:ext cx="974615" cy="645544"/>
                  <a:chOff x="9877848" y="4861359"/>
                  <a:chExt cx="974615" cy="645544"/>
                </a:xfrm>
              </p:grpSpPr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1F26F0A-EC9A-4ABA-ABAD-7249BA9A1E08}"/>
                      </a:ext>
                    </a:extLst>
                  </p:cNvPr>
                  <p:cNvSpPr txBox="1"/>
                  <p:nvPr/>
                </p:nvSpPr>
                <p:spPr>
                  <a:xfrm>
                    <a:off x="9877848" y="5137571"/>
                    <a:ext cx="9746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800" dirty="0">
                        <a:latin typeface="+mn-ea"/>
                      </a:rPr>
                      <a:t>Table</a:t>
                    </a:r>
                    <a:endParaRPr lang="ko-KR" altLang="en-US" sz="1800" dirty="0">
                      <a:latin typeface="+mn-ea"/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2BF14AAC-3E2E-49D7-B85F-F299A7E3F430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05" y="4861359"/>
                    <a:ext cx="8792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800" dirty="0">
                        <a:latin typeface="+mn-ea"/>
                      </a:rPr>
                      <a:t>iNode</a:t>
                    </a:r>
                    <a:endParaRPr lang="ko-KR" altLang="en-US" sz="1800" dirty="0">
                      <a:latin typeface="+mn-ea"/>
                    </a:endParaRPr>
                  </a:p>
                </p:txBody>
              </p:sp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14D4513A-BAD6-4461-8981-0771238E8B2D}"/>
                    </a:ext>
                  </a:extLst>
                </p:cNvPr>
                <p:cNvGrpSpPr/>
                <p:nvPr/>
              </p:nvGrpSpPr>
              <p:grpSpPr>
                <a:xfrm>
                  <a:off x="11584194" y="3732609"/>
                  <a:ext cx="974615" cy="645544"/>
                  <a:chOff x="9877848" y="4861359"/>
                  <a:chExt cx="974615" cy="645544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DF069790-8883-43FC-9BE6-18B1EB49FC88}"/>
                      </a:ext>
                    </a:extLst>
                  </p:cNvPr>
                  <p:cNvSpPr txBox="1"/>
                  <p:nvPr/>
                </p:nvSpPr>
                <p:spPr>
                  <a:xfrm>
                    <a:off x="9877848" y="5137571"/>
                    <a:ext cx="9746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800" dirty="0">
                        <a:latin typeface="+mn-ea"/>
                      </a:rPr>
                      <a:t>Blocks</a:t>
                    </a:r>
                    <a:endParaRPr lang="ko-KR" altLang="en-US" sz="1800" dirty="0">
                      <a:latin typeface="+mn-ea"/>
                    </a:endParaRP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87835DE0-CA1E-4C03-8AD3-E7E29E52293F}"/>
                      </a:ext>
                    </a:extLst>
                  </p:cNvPr>
                  <p:cNvSpPr txBox="1"/>
                  <p:nvPr/>
                </p:nvSpPr>
                <p:spPr>
                  <a:xfrm>
                    <a:off x="9929505" y="4861359"/>
                    <a:ext cx="8792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800" dirty="0">
                        <a:latin typeface="+mn-ea"/>
                      </a:rPr>
                      <a:t>Data</a:t>
                    </a:r>
                    <a:endParaRPr lang="ko-KR" altLang="en-US" sz="1800" dirty="0">
                      <a:latin typeface="+mn-ea"/>
                    </a:endParaRPr>
                  </a:p>
                </p:txBody>
              </p:sp>
            </p:grpSp>
          </p:grp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2EA9EC0-2A93-479C-B567-3E3E3E0C59DB}"/>
                  </a:ext>
                </a:extLst>
              </p:cNvPr>
              <p:cNvCxnSpPr/>
              <p:nvPr/>
            </p:nvCxnSpPr>
            <p:spPr>
              <a:xfrm flipH="1">
                <a:off x="5482344" y="2821968"/>
                <a:ext cx="1413515" cy="8942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EAC4435-22AA-4B2B-8DBD-2BDE4251DD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567885" y="2808436"/>
                <a:ext cx="4470326" cy="9145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F69F58-5F14-4D50-B85F-893D5D68CF8D}"/>
                </a:ext>
              </a:extLst>
            </p:cNvPr>
            <p:cNvSpPr txBox="1"/>
            <p:nvPr/>
          </p:nvSpPr>
          <p:spPr>
            <a:xfrm>
              <a:off x="4310979" y="6069663"/>
              <a:ext cx="974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+mn-ea"/>
                </a:rPr>
                <a:t>Bitmap</a:t>
              </a:r>
              <a:endParaRPr lang="ko-KR" altLang="en-US" sz="180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4DEA57C-469F-463F-ADE4-B3DBDB9567CB}"/>
                </a:ext>
              </a:extLst>
            </p:cNvPr>
            <p:cNvSpPr txBox="1"/>
            <p:nvPr/>
          </p:nvSpPr>
          <p:spPr>
            <a:xfrm>
              <a:off x="4362636" y="5793451"/>
              <a:ext cx="879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latin typeface="+mn-ea"/>
                </a:rPr>
                <a:t>Block</a:t>
              </a:r>
              <a:endParaRPr lang="ko-KR" altLang="en-US" sz="1800" dirty="0">
                <a:latin typeface="+mn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75A3C-22F6-49BD-A82D-6E581E666790}"/>
              </a:ext>
            </a:extLst>
          </p:cNvPr>
          <p:cNvGrpSpPr/>
          <p:nvPr/>
        </p:nvGrpSpPr>
        <p:grpSpPr>
          <a:xfrm>
            <a:off x="1684207" y="3851321"/>
            <a:ext cx="5204452" cy="2695883"/>
            <a:chOff x="2098361" y="5857994"/>
            <a:chExt cx="5204452" cy="2695883"/>
          </a:xfrm>
        </p:grpSpPr>
        <p:sp>
          <p:nvSpPr>
            <p:cNvPr id="41" name="직사각형">
              <a:extLst>
                <a:ext uri="{FF2B5EF4-FFF2-40B4-BE49-F238E27FC236}">
                  <a16:creationId xmlns:a16="http://schemas.microsoft.com/office/drawing/2014/main" id="{A2910561-35BE-4F10-9303-A4126765DD9F}"/>
                </a:ext>
              </a:extLst>
            </p:cNvPr>
            <p:cNvSpPr/>
            <p:nvPr/>
          </p:nvSpPr>
          <p:spPr>
            <a:xfrm>
              <a:off x="2098361" y="7779950"/>
              <a:ext cx="895429" cy="773927"/>
            </a:xfrm>
            <a:prstGeom prst="rect">
              <a:avLst/>
            </a:prstGeom>
            <a:ln w="28575">
              <a:solidFill>
                <a:srgbClr val="C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52" name="직사각형">
              <a:extLst>
                <a:ext uri="{FF2B5EF4-FFF2-40B4-BE49-F238E27FC236}">
                  <a16:creationId xmlns:a16="http://schemas.microsoft.com/office/drawing/2014/main" id="{C75EC896-43DF-40C6-8D9D-16D5E4E639C2}"/>
                </a:ext>
              </a:extLst>
            </p:cNvPr>
            <p:cNvSpPr/>
            <p:nvPr/>
          </p:nvSpPr>
          <p:spPr>
            <a:xfrm>
              <a:off x="3603135" y="6298204"/>
              <a:ext cx="446386" cy="549329"/>
            </a:xfrm>
            <a:prstGeom prst="rect">
              <a:avLst/>
            </a:prstGeom>
            <a:ln w="28575">
              <a:solidFill>
                <a:srgbClr val="C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53" name="직사각형">
              <a:extLst>
                <a:ext uri="{FF2B5EF4-FFF2-40B4-BE49-F238E27FC236}">
                  <a16:creationId xmlns:a16="http://schemas.microsoft.com/office/drawing/2014/main" id="{CC902DA0-F5DB-4A38-A15F-D62E91701E3B}"/>
                </a:ext>
              </a:extLst>
            </p:cNvPr>
            <p:cNvSpPr/>
            <p:nvPr/>
          </p:nvSpPr>
          <p:spPr>
            <a:xfrm>
              <a:off x="5289610" y="6298204"/>
              <a:ext cx="446386" cy="549329"/>
            </a:xfrm>
            <a:prstGeom prst="rect">
              <a:avLst/>
            </a:prstGeom>
            <a:ln w="28575">
              <a:solidFill>
                <a:srgbClr val="C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 dirty="0"/>
            </a:p>
          </p:txBody>
        </p:sp>
        <p:sp>
          <p:nvSpPr>
            <p:cNvPr id="54" name="직사각형">
              <a:extLst>
                <a:ext uri="{FF2B5EF4-FFF2-40B4-BE49-F238E27FC236}">
                  <a16:creationId xmlns:a16="http://schemas.microsoft.com/office/drawing/2014/main" id="{1A284B2A-469B-43C1-8CA8-02A6BCCBCE2E}"/>
                </a:ext>
              </a:extLst>
            </p:cNvPr>
            <p:cNvSpPr/>
            <p:nvPr/>
          </p:nvSpPr>
          <p:spPr>
            <a:xfrm>
              <a:off x="6856427" y="6298204"/>
              <a:ext cx="446386" cy="549329"/>
            </a:xfrm>
            <a:prstGeom prst="rect">
              <a:avLst/>
            </a:prstGeom>
            <a:ln w="28575">
              <a:solidFill>
                <a:srgbClr val="C00000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5" name="연결선">
              <a:extLst>
                <a:ext uri="{FF2B5EF4-FFF2-40B4-BE49-F238E27FC236}">
                  <a16:creationId xmlns:a16="http://schemas.microsoft.com/office/drawing/2014/main" id="{A001E9A3-E944-4EAC-9E06-3A0EEBF4AB36}"/>
                </a:ext>
              </a:extLst>
            </p:cNvPr>
            <p:cNvSpPr/>
            <p:nvPr/>
          </p:nvSpPr>
          <p:spPr>
            <a:xfrm>
              <a:off x="3800971" y="5857994"/>
              <a:ext cx="1673787" cy="438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15" extrusionOk="0">
                  <a:moveTo>
                    <a:pt x="0" y="16215"/>
                  </a:moveTo>
                  <a:cubicBezTo>
                    <a:pt x="6960" y="-4753"/>
                    <a:pt x="14160" y="-5385"/>
                    <a:pt x="21600" y="14319"/>
                  </a:cubicBezTo>
                </a:path>
              </a:pathLst>
            </a:custGeom>
            <a:ln w="38100">
              <a:solidFill>
                <a:srgbClr val="0070C0"/>
              </a:solidFill>
              <a:miter lim="400000"/>
              <a:headEnd type="triangle"/>
            </a:ln>
          </p:spPr>
          <p:txBody>
            <a:bodyPr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1361049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기존에 존재하는 </a:t>
            </a:r>
            <a:r>
              <a:rPr lang="ko-KR" altLang="en-US" sz="3000" dirty="0">
                <a:solidFill>
                  <a:srgbClr val="FF33CC"/>
                </a:solidFill>
              </a:rPr>
              <a:t>파일 및 디렉토리</a:t>
            </a:r>
            <a:r>
              <a:rPr lang="ko-KR" altLang="en-US" sz="3000" dirty="0"/>
              <a:t>에 대한 </a:t>
            </a:r>
            <a:r>
              <a:rPr lang="ko-KR" altLang="en-US" sz="3000" dirty="0">
                <a:solidFill>
                  <a:srgbClr val="FFC000"/>
                </a:solidFill>
              </a:rPr>
              <a:t>포인터</a:t>
            </a:r>
            <a:br>
              <a:rPr lang="en-US" altLang="ko-KR" sz="3000" dirty="0">
                <a:solidFill>
                  <a:srgbClr val="FFC000"/>
                </a:solidFill>
              </a:rPr>
            </a:br>
            <a:r>
              <a:rPr lang="ko-KR" altLang="en-US" dirty="0"/>
              <a:t>원본 파일에 대한 경로만 존재</a:t>
            </a:r>
            <a:endParaRPr lang="en-US" altLang="ko-KR" sz="3000" dirty="0"/>
          </a:p>
          <a:p>
            <a:pPr marL="288000" indent="-288000"/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Soft</a:t>
            </a:r>
            <a:r>
              <a:rPr lang="ko-KR" altLang="en-US" dirty="0"/>
              <a:t> </a:t>
            </a:r>
            <a:r>
              <a:rPr lang="en-US" altLang="ko-KR" dirty="0"/>
              <a:t>(symbolic)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483B76-A5D4-6441-AEC8-39193BB8FE27}"/>
              </a:ext>
            </a:extLst>
          </p:cNvPr>
          <p:cNvSpPr/>
          <p:nvPr/>
        </p:nvSpPr>
        <p:spPr>
          <a:xfrm>
            <a:off x="6814492" y="3444704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“Hello World”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45C9B-7DAB-3343-B7C6-3AB02B236283}"/>
              </a:ext>
            </a:extLst>
          </p:cNvPr>
          <p:cNvSpPr txBox="1"/>
          <p:nvPr/>
        </p:nvSpPr>
        <p:spPr>
          <a:xfrm>
            <a:off x="6809676" y="4340358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0x12345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6AA13-E2CD-D04E-AD5F-F8500F7178FD}"/>
              </a:ext>
            </a:extLst>
          </p:cNvPr>
          <p:cNvSpPr txBox="1"/>
          <p:nvPr/>
        </p:nvSpPr>
        <p:spPr>
          <a:xfrm>
            <a:off x="8409029" y="316770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message</a:t>
            </a:r>
            <a:endParaRPr kumimoji="1" lang="ko-Kore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CF8CF-42C8-164E-B325-7401993913F1}"/>
              </a:ext>
            </a:extLst>
          </p:cNvPr>
          <p:cNvSpPr/>
          <p:nvPr/>
        </p:nvSpPr>
        <p:spPr>
          <a:xfrm>
            <a:off x="1404817" y="3444704"/>
            <a:ext cx="3960440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kumimoji="1" lang="en-US" altLang="ko-Kore-KR" sz="1400" dirty="0">
                <a:solidFill>
                  <a:schemeClr val="tx1"/>
                </a:solidFill>
              </a:rPr>
            </a:br>
            <a:r>
              <a:rPr kumimoji="1" lang="en-US" altLang="ko-Kore-KR" sz="1400" dirty="0">
                <a:solidFill>
                  <a:schemeClr val="tx1"/>
                </a:solidFill>
              </a:rPr>
              <a:t> </a:t>
            </a:r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</a:rPr>
              <a:t>char* message = “Hello World”;</a:t>
            </a:r>
          </a:p>
          <a:p>
            <a:r>
              <a:rPr lang="en-US" altLang="ko-Kore-KR" sz="1400" dirty="0">
                <a:solidFill>
                  <a:schemeClr val="tx1"/>
                </a:solidFill>
              </a:rPr>
              <a:t> char* link = message;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51531E-CDE8-A043-86A6-23EA11320AFA}"/>
              </a:ext>
            </a:extLst>
          </p:cNvPr>
          <p:cNvSpPr/>
          <p:nvPr/>
        </p:nvSpPr>
        <p:spPr>
          <a:xfrm>
            <a:off x="6806787" y="4833825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0x12345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EA918-D899-9A4D-A349-CF2677A054B0}"/>
              </a:ext>
            </a:extLst>
          </p:cNvPr>
          <p:cNvSpPr txBox="1"/>
          <p:nvPr/>
        </p:nvSpPr>
        <p:spPr>
          <a:xfrm>
            <a:off x="8568601" y="453047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link</a:t>
            </a:r>
            <a:endParaRPr kumimoji="1" lang="ko-Kore-KR" altLang="en-US" sz="1400" dirty="0"/>
          </a:p>
        </p:txBody>
      </p: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9B4B7470-568F-4E4E-8AF1-BEEC8D530755}"/>
              </a:ext>
            </a:extLst>
          </p:cNvPr>
          <p:cNvCxnSpPr>
            <a:cxnSpLocks/>
            <a:stCxn id="10" idx="3"/>
            <a:endCxn id="2" idx="3"/>
          </p:cNvCxnSpPr>
          <p:nvPr/>
        </p:nvCxnSpPr>
        <p:spPr>
          <a:xfrm flipV="1">
            <a:off x="10767227" y="3869523"/>
            <a:ext cx="7705" cy="1389121"/>
          </a:xfrm>
          <a:prstGeom prst="curvedConnector3">
            <a:avLst>
              <a:gd name="adj1" fmla="val 794110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14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기존에 존재하는 </a:t>
            </a:r>
            <a:r>
              <a:rPr lang="ko-KR" altLang="en-US" sz="3000" dirty="0">
                <a:solidFill>
                  <a:srgbClr val="FF33CC"/>
                </a:solidFill>
              </a:rPr>
              <a:t>파일 및 디렉토리</a:t>
            </a:r>
            <a:r>
              <a:rPr lang="ko-KR" altLang="en-US" sz="3000" dirty="0"/>
              <a:t>에 대한 </a:t>
            </a:r>
            <a:r>
              <a:rPr lang="ko-KR" altLang="en-US" sz="3000" dirty="0">
                <a:solidFill>
                  <a:srgbClr val="FFC000"/>
                </a:solidFill>
              </a:rPr>
              <a:t>포인터</a:t>
            </a:r>
            <a:br>
              <a:rPr lang="en-US" altLang="ko-KR" sz="3000" dirty="0">
                <a:solidFill>
                  <a:srgbClr val="FFC000"/>
                </a:solidFill>
              </a:rPr>
            </a:br>
            <a:r>
              <a:rPr lang="ko-KR" altLang="en-US" dirty="0"/>
              <a:t>원본 파일에 대한 경로만 존재</a:t>
            </a:r>
            <a:endParaRPr lang="en-US" altLang="ko-KR" sz="3000" dirty="0"/>
          </a:p>
          <a:p>
            <a:pPr marL="288000" indent="-288000"/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Soft</a:t>
            </a:r>
            <a:r>
              <a:rPr lang="ko-KR" altLang="en-US" dirty="0"/>
              <a:t> </a:t>
            </a:r>
            <a:r>
              <a:rPr lang="en-US" altLang="ko-KR" dirty="0"/>
              <a:t>(symbolic)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483B76-A5D4-6441-AEC8-39193BB8FE27}"/>
              </a:ext>
            </a:extLst>
          </p:cNvPr>
          <p:cNvSpPr/>
          <p:nvPr/>
        </p:nvSpPr>
        <p:spPr>
          <a:xfrm>
            <a:off x="6814492" y="3444704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“Hello World”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45C9B-7DAB-3343-B7C6-3AB02B236283}"/>
              </a:ext>
            </a:extLst>
          </p:cNvPr>
          <p:cNvSpPr txBox="1"/>
          <p:nvPr/>
        </p:nvSpPr>
        <p:spPr>
          <a:xfrm>
            <a:off x="6809676" y="4340358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0x12345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6AA13-E2CD-D04E-AD5F-F8500F7178FD}"/>
              </a:ext>
            </a:extLst>
          </p:cNvPr>
          <p:cNvSpPr txBox="1"/>
          <p:nvPr/>
        </p:nvSpPr>
        <p:spPr>
          <a:xfrm>
            <a:off x="8409029" y="316770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message</a:t>
            </a:r>
            <a:endParaRPr kumimoji="1" lang="ko-Kore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CF8CF-42C8-164E-B325-7401993913F1}"/>
              </a:ext>
            </a:extLst>
          </p:cNvPr>
          <p:cNvSpPr/>
          <p:nvPr/>
        </p:nvSpPr>
        <p:spPr>
          <a:xfrm>
            <a:off x="1404817" y="3444704"/>
            <a:ext cx="3960440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kumimoji="1" lang="en-US" altLang="ko-Kore-KR" sz="1400" dirty="0">
                <a:solidFill>
                  <a:schemeClr val="tx1"/>
                </a:solidFill>
              </a:rPr>
            </a:br>
            <a:r>
              <a:rPr kumimoji="1" lang="en-US" altLang="ko-Kore-KR" sz="1400" dirty="0">
                <a:solidFill>
                  <a:schemeClr val="tx1"/>
                </a:solidFill>
              </a:rPr>
              <a:t> </a:t>
            </a:r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</a:rPr>
              <a:t>char* message = “Hello World”;</a:t>
            </a:r>
          </a:p>
          <a:p>
            <a:r>
              <a:rPr lang="en-US" altLang="ko-Kore-KR" sz="1400" dirty="0">
                <a:solidFill>
                  <a:schemeClr val="tx1"/>
                </a:solidFill>
              </a:rPr>
              <a:t> char* link = message;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51531E-CDE8-A043-86A6-23EA11320AFA}"/>
              </a:ext>
            </a:extLst>
          </p:cNvPr>
          <p:cNvSpPr/>
          <p:nvPr/>
        </p:nvSpPr>
        <p:spPr>
          <a:xfrm>
            <a:off x="6806787" y="4833825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0x12345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02ABD-429B-014D-A5C2-01BA465AE03B}"/>
              </a:ext>
            </a:extLst>
          </p:cNvPr>
          <p:cNvSpPr txBox="1"/>
          <p:nvPr/>
        </p:nvSpPr>
        <p:spPr>
          <a:xfrm>
            <a:off x="6814899" y="579169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0x33445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EA918-D899-9A4D-A349-CF2677A054B0}"/>
              </a:ext>
            </a:extLst>
          </p:cNvPr>
          <p:cNvSpPr txBox="1"/>
          <p:nvPr/>
        </p:nvSpPr>
        <p:spPr>
          <a:xfrm>
            <a:off x="8568601" y="453047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link</a:t>
            </a:r>
            <a:endParaRPr kumimoji="1" lang="ko-Kore-KR" altLang="en-US" sz="1400" dirty="0"/>
          </a:p>
        </p:txBody>
      </p: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9B4B7470-568F-4E4E-8AF1-BEEC8D530755}"/>
              </a:ext>
            </a:extLst>
          </p:cNvPr>
          <p:cNvCxnSpPr>
            <a:cxnSpLocks/>
            <a:stCxn id="10" idx="3"/>
            <a:endCxn id="2" idx="3"/>
          </p:cNvCxnSpPr>
          <p:nvPr/>
        </p:nvCxnSpPr>
        <p:spPr>
          <a:xfrm flipV="1">
            <a:off x="10767227" y="3869523"/>
            <a:ext cx="7705" cy="1389121"/>
          </a:xfrm>
          <a:prstGeom prst="curvedConnector3">
            <a:avLst>
              <a:gd name="adj1" fmla="val 794110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3747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기존에 존재하는 </a:t>
            </a:r>
            <a:r>
              <a:rPr lang="ko-KR" altLang="en-US" sz="3000" dirty="0">
                <a:solidFill>
                  <a:srgbClr val="FF33CC"/>
                </a:solidFill>
              </a:rPr>
              <a:t>파일 및 디렉토리</a:t>
            </a:r>
            <a:r>
              <a:rPr lang="ko-KR" altLang="en-US" sz="3000" dirty="0"/>
              <a:t>에 대한 </a:t>
            </a:r>
            <a:r>
              <a:rPr lang="ko-KR" altLang="en-US" sz="3000" dirty="0">
                <a:solidFill>
                  <a:srgbClr val="FFC000"/>
                </a:solidFill>
              </a:rPr>
              <a:t>포인터</a:t>
            </a:r>
            <a:br>
              <a:rPr lang="en-US" altLang="ko-KR" sz="3000" dirty="0">
                <a:solidFill>
                  <a:srgbClr val="FFC000"/>
                </a:solidFill>
              </a:rPr>
            </a:br>
            <a:r>
              <a:rPr lang="ko-KR" altLang="en-US" dirty="0"/>
              <a:t>원본 파일에 대한 경로만 존재</a:t>
            </a:r>
            <a:endParaRPr lang="en-US" altLang="ko-KR" sz="3000" dirty="0"/>
          </a:p>
          <a:p>
            <a:pPr marL="288000" indent="-288000"/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Soft</a:t>
            </a:r>
            <a:r>
              <a:rPr lang="ko-KR" altLang="en-US" dirty="0"/>
              <a:t> </a:t>
            </a:r>
            <a:r>
              <a:rPr lang="en-US" altLang="ko-KR" dirty="0"/>
              <a:t>(symbolic)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483B76-A5D4-6441-AEC8-39193BB8FE27}"/>
              </a:ext>
            </a:extLst>
          </p:cNvPr>
          <p:cNvSpPr/>
          <p:nvPr/>
        </p:nvSpPr>
        <p:spPr>
          <a:xfrm>
            <a:off x="6814492" y="3444704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“Hello World”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45C9B-7DAB-3343-B7C6-3AB02B236283}"/>
              </a:ext>
            </a:extLst>
          </p:cNvPr>
          <p:cNvSpPr txBox="1"/>
          <p:nvPr/>
        </p:nvSpPr>
        <p:spPr>
          <a:xfrm>
            <a:off x="6809676" y="4340358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0x12345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6AA13-E2CD-D04E-AD5F-F8500F7178FD}"/>
              </a:ext>
            </a:extLst>
          </p:cNvPr>
          <p:cNvSpPr txBox="1"/>
          <p:nvPr/>
        </p:nvSpPr>
        <p:spPr>
          <a:xfrm>
            <a:off x="8409029" y="316770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message</a:t>
            </a:r>
            <a:endParaRPr kumimoji="1" lang="ko-Kore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CF8CF-42C8-164E-B325-7401993913F1}"/>
              </a:ext>
            </a:extLst>
          </p:cNvPr>
          <p:cNvSpPr/>
          <p:nvPr/>
        </p:nvSpPr>
        <p:spPr>
          <a:xfrm>
            <a:off x="1404817" y="3444704"/>
            <a:ext cx="3960440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kumimoji="1" lang="en-US" altLang="ko-Kore-KR" sz="1400" dirty="0">
                <a:solidFill>
                  <a:schemeClr val="tx1"/>
                </a:solidFill>
              </a:rPr>
            </a:br>
            <a:r>
              <a:rPr kumimoji="1" lang="en-US" altLang="ko-Kore-KR" sz="1400" dirty="0">
                <a:solidFill>
                  <a:schemeClr val="tx1"/>
                </a:solidFill>
              </a:rPr>
              <a:t> </a:t>
            </a:r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</a:rPr>
              <a:t>char* message = “Hello World”;</a:t>
            </a:r>
          </a:p>
          <a:p>
            <a:r>
              <a:rPr lang="en-US" altLang="ko-Kore-KR" sz="1400" dirty="0">
                <a:solidFill>
                  <a:schemeClr val="tx1"/>
                </a:solidFill>
              </a:rPr>
              <a:t> </a:t>
            </a:r>
            <a:r>
              <a:rPr lang="en-US" altLang="ko-Kore-KR" sz="1400" dirty="0">
                <a:solidFill>
                  <a:schemeClr val="bg1">
                    <a:lumMod val="75000"/>
                  </a:schemeClr>
                </a:solidFill>
              </a:rPr>
              <a:t>char* link = message;</a:t>
            </a:r>
          </a:p>
          <a:p>
            <a:r>
              <a:rPr kumimoji="1" lang="en-US" altLang="ko-Kore-KR" sz="1400" dirty="0">
                <a:solidFill>
                  <a:schemeClr val="tx1"/>
                </a:solidFill>
              </a:rPr>
              <a:t> delete message;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51531E-CDE8-A043-86A6-23EA11320AFA}"/>
              </a:ext>
            </a:extLst>
          </p:cNvPr>
          <p:cNvSpPr/>
          <p:nvPr/>
        </p:nvSpPr>
        <p:spPr>
          <a:xfrm>
            <a:off x="6806787" y="4833825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0x12345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02ABD-429B-014D-A5C2-01BA465AE03B}"/>
              </a:ext>
            </a:extLst>
          </p:cNvPr>
          <p:cNvSpPr txBox="1"/>
          <p:nvPr/>
        </p:nvSpPr>
        <p:spPr>
          <a:xfrm>
            <a:off x="6814899" y="579169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0x33445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EA918-D899-9A4D-A349-CF2677A054B0}"/>
              </a:ext>
            </a:extLst>
          </p:cNvPr>
          <p:cNvSpPr txBox="1"/>
          <p:nvPr/>
        </p:nvSpPr>
        <p:spPr>
          <a:xfrm>
            <a:off x="8568601" y="453047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link</a:t>
            </a:r>
            <a:endParaRPr kumimoji="1" lang="ko-Kore-KR" altLang="en-US" sz="1400" dirty="0"/>
          </a:p>
        </p:txBody>
      </p: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9B4B7470-568F-4E4E-8AF1-BEEC8D530755}"/>
              </a:ext>
            </a:extLst>
          </p:cNvPr>
          <p:cNvCxnSpPr>
            <a:cxnSpLocks/>
            <a:stCxn id="10" idx="3"/>
            <a:endCxn id="2" idx="3"/>
          </p:cNvCxnSpPr>
          <p:nvPr/>
        </p:nvCxnSpPr>
        <p:spPr>
          <a:xfrm flipV="1">
            <a:off x="10767227" y="3869523"/>
            <a:ext cx="7705" cy="1389121"/>
          </a:xfrm>
          <a:prstGeom prst="curvedConnector3">
            <a:avLst>
              <a:gd name="adj1" fmla="val 794110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98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기존에 존재하는 </a:t>
            </a:r>
            <a:r>
              <a:rPr lang="ko-KR" altLang="en-US" sz="3000" dirty="0">
                <a:solidFill>
                  <a:srgbClr val="FF33CC"/>
                </a:solidFill>
              </a:rPr>
              <a:t>파일 및 디렉토리</a:t>
            </a:r>
            <a:r>
              <a:rPr lang="ko-KR" altLang="en-US" sz="3000" dirty="0"/>
              <a:t>에 대한 </a:t>
            </a:r>
            <a:r>
              <a:rPr lang="ko-KR" altLang="en-US" sz="3000" dirty="0">
                <a:solidFill>
                  <a:srgbClr val="FFC000"/>
                </a:solidFill>
              </a:rPr>
              <a:t>포인터</a:t>
            </a:r>
            <a:br>
              <a:rPr lang="en-US" altLang="ko-KR" sz="3000" dirty="0">
                <a:solidFill>
                  <a:srgbClr val="FFC000"/>
                </a:solidFill>
              </a:rPr>
            </a:br>
            <a:r>
              <a:rPr lang="ko-KR" altLang="en-US" dirty="0"/>
              <a:t>원본 파일에 대한 경로만 존재</a:t>
            </a:r>
            <a:endParaRPr lang="en-US" altLang="ko-KR" sz="3000" dirty="0"/>
          </a:p>
          <a:p>
            <a:pPr marL="288000" indent="-288000"/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Soft</a:t>
            </a:r>
            <a:r>
              <a:rPr lang="ko-KR" altLang="en-US" dirty="0"/>
              <a:t> </a:t>
            </a:r>
            <a:r>
              <a:rPr lang="en-US" altLang="ko-KR" dirty="0"/>
              <a:t>(symbolic)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FCF8CF-42C8-164E-B325-7401993913F1}"/>
              </a:ext>
            </a:extLst>
          </p:cNvPr>
          <p:cNvSpPr/>
          <p:nvPr/>
        </p:nvSpPr>
        <p:spPr>
          <a:xfrm>
            <a:off x="1404817" y="3444704"/>
            <a:ext cx="3960440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kumimoji="1" lang="en-US" altLang="ko-Kore-KR" sz="1400" dirty="0">
                <a:solidFill>
                  <a:schemeClr val="tx1"/>
                </a:solidFill>
              </a:rPr>
            </a:br>
            <a:r>
              <a:rPr kumimoji="1" lang="en-US" altLang="ko-Kore-KR" sz="1400" dirty="0">
                <a:solidFill>
                  <a:schemeClr val="tx1"/>
                </a:solidFill>
              </a:rPr>
              <a:t> </a:t>
            </a:r>
            <a:r>
              <a:rPr kumimoji="1" lang="en-US" altLang="ko-Kore-KR" sz="1400" dirty="0">
                <a:solidFill>
                  <a:schemeClr val="bg1">
                    <a:lumMod val="75000"/>
                  </a:schemeClr>
                </a:solidFill>
              </a:rPr>
              <a:t>char* message = “Hello World”;</a:t>
            </a:r>
          </a:p>
          <a:p>
            <a:r>
              <a:rPr lang="en-US" altLang="ko-Kore-KR" sz="1400" dirty="0">
                <a:solidFill>
                  <a:schemeClr val="tx1"/>
                </a:solidFill>
              </a:rPr>
              <a:t> </a:t>
            </a:r>
            <a:r>
              <a:rPr lang="en-US" altLang="ko-Kore-KR" sz="1400" dirty="0">
                <a:solidFill>
                  <a:schemeClr val="bg1">
                    <a:lumMod val="75000"/>
                  </a:schemeClr>
                </a:solidFill>
              </a:rPr>
              <a:t>char* link = message;</a:t>
            </a:r>
          </a:p>
          <a:p>
            <a:r>
              <a:rPr kumimoji="1" lang="en-US" altLang="ko-Kore-KR" sz="1400" dirty="0">
                <a:solidFill>
                  <a:schemeClr val="tx1"/>
                </a:solidFill>
              </a:rPr>
              <a:t> delete message;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51531E-CDE8-A043-86A6-23EA11320AFA}"/>
              </a:ext>
            </a:extLst>
          </p:cNvPr>
          <p:cNvSpPr/>
          <p:nvPr/>
        </p:nvSpPr>
        <p:spPr>
          <a:xfrm>
            <a:off x="6806787" y="4833825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0x12345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02ABD-429B-014D-A5C2-01BA465AE03B}"/>
              </a:ext>
            </a:extLst>
          </p:cNvPr>
          <p:cNvSpPr txBox="1"/>
          <p:nvPr/>
        </p:nvSpPr>
        <p:spPr>
          <a:xfrm>
            <a:off x="6814899" y="5791696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0x33445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EA918-D899-9A4D-A349-CF2677A054B0}"/>
              </a:ext>
            </a:extLst>
          </p:cNvPr>
          <p:cNvSpPr txBox="1"/>
          <p:nvPr/>
        </p:nvSpPr>
        <p:spPr>
          <a:xfrm>
            <a:off x="8568601" y="453047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link</a:t>
            </a:r>
            <a:endParaRPr kumimoji="1" lang="ko-Kore-KR" altLang="en-US" sz="1400" dirty="0"/>
          </a:p>
        </p:txBody>
      </p: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9B4B7470-568F-4E4E-8AF1-BEEC8D53075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0767227" y="3869523"/>
            <a:ext cx="7705" cy="1389121"/>
          </a:xfrm>
          <a:prstGeom prst="curvedConnector3">
            <a:avLst>
              <a:gd name="adj1" fmla="val 7941103"/>
            </a:avLst>
          </a:prstGeom>
          <a:ln w="158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895485-7644-C84C-B085-2AC6D97E6B30}"/>
              </a:ext>
            </a:extLst>
          </p:cNvPr>
          <p:cNvSpPr txBox="1"/>
          <p:nvPr/>
        </p:nvSpPr>
        <p:spPr>
          <a:xfrm>
            <a:off x="8446772" y="3178474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7200" dirty="0"/>
              <a:t>?</a:t>
            </a:r>
            <a:endParaRPr kumimoji="1" lang="ko-Kore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3613461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chemeClr val="bg1">
                    <a:lumMod val="75000"/>
                  </a:schemeClr>
                </a:solidFill>
              </a:rPr>
              <a:t>기존에 존재하는 파일 및 디렉토리에 대한 포인터</a:t>
            </a:r>
            <a:endParaRPr lang="en-US" altLang="ko-KR" sz="3000" dirty="0">
              <a:solidFill>
                <a:schemeClr val="bg1">
                  <a:lumMod val="75000"/>
                </a:schemeClr>
              </a:solidFill>
            </a:endParaRPr>
          </a:p>
          <a:p>
            <a:pPr marL="288000" indent="-288000"/>
            <a:r>
              <a:rPr lang="ko-KR" altLang="en-US" sz="3000" dirty="0"/>
              <a:t>독립된 </a:t>
            </a:r>
            <a:r>
              <a:rPr lang="en-US" altLang="ko-KR" sz="3000" dirty="0"/>
              <a:t>iNode</a:t>
            </a:r>
            <a:r>
              <a:rPr lang="ko-KR" altLang="en-US" sz="3000" dirty="0"/>
              <a:t> 번호</a:t>
            </a:r>
            <a:endParaRPr lang="en-US" altLang="ko-KR" sz="3000" dirty="0"/>
          </a:p>
          <a:p>
            <a:pPr marL="0" indent="0">
              <a:buNone/>
            </a:pP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Soft</a:t>
            </a:r>
            <a:r>
              <a:rPr lang="ko-KR" altLang="en-US" dirty="0"/>
              <a:t> </a:t>
            </a:r>
            <a:r>
              <a:rPr lang="en-US" altLang="ko-KR" dirty="0"/>
              <a:t>(symbolic)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4EC021-F46D-0F4C-897B-F24E722C1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" b="91827"/>
          <a:stretch/>
        </p:blipFill>
        <p:spPr>
          <a:xfrm>
            <a:off x="1125860" y="3706585"/>
            <a:ext cx="5618349" cy="4980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678276-F93D-C547-90B9-77A03357C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59" y="4310250"/>
            <a:ext cx="5618349" cy="5436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3A7AD1-D90B-9B4C-9403-964CA292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58" y="4934869"/>
            <a:ext cx="5618349" cy="543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B8F081-40AF-D241-986A-0BC6D6E0E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8" y="5562773"/>
            <a:ext cx="5618349" cy="109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500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chemeClr val="bg1">
                    <a:lumMod val="75000"/>
                  </a:schemeClr>
                </a:solidFill>
              </a:rPr>
              <a:t>기존에 존재하는 파일 및 디렉토리에 대한 포인터</a:t>
            </a:r>
            <a:endParaRPr lang="en-US" altLang="ko-KR" sz="3000" dirty="0">
              <a:solidFill>
                <a:schemeClr val="bg1">
                  <a:lumMod val="75000"/>
                </a:schemeClr>
              </a:solidFill>
            </a:endParaRPr>
          </a:p>
          <a:p>
            <a:pPr marL="288000" indent="-288000"/>
            <a:r>
              <a:rPr lang="ko-KR" altLang="en-US" sz="3000" dirty="0">
                <a:solidFill>
                  <a:schemeClr val="bg1">
                    <a:lumMod val="75000"/>
                  </a:schemeClr>
                </a:solidFill>
              </a:rPr>
              <a:t>독립된 </a:t>
            </a:r>
            <a:r>
              <a:rPr lang="en-US" altLang="ko-KR" sz="3000" dirty="0">
                <a:solidFill>
                  <a:schemeClr val="bg1">
                    <a:lumMod val="75000"/>
                  </a:schemeClr>
                </a:solidFill>
              </a:rPr>
              <a:t>iNode</a:t>
            </a:r>
            <a:r>
              <a:rPr lang="ko-KR" altLang="en-US" sz="3000" dirty="0">
                <a:solidFill>
                  <a:schemeClr val="bg1">
                    <a:lumMod val="75000"/>
                  </a:schemeClr>
                </a:solidFill>
              </a:rPr>
              <a:t> 번호</a:t>
            </a:r>
            <a:endParaRPr lang="en-US" altLang="ko-KR" sz="3000" dirty="0">
              <a:solidFill>
                <a:schemeClr val="bg1">
                  <a:lumMod val="75000"/>
                </a:schemeClr>
              </a:solidFill>
            </a:endParaRPr>
          </a:p>
          <a:p>
            <a:pPr marL="288000" indent="-288000"/>
            <a:r>
              <a:rPr lang="ko-KR" altLang="en-US" sz="3000" dirty="0"/>
              <a:t>파일시스템에 걸쳐 생성 가능</a:t>
            </a:r>
            <a:endParaRPr lang="en-US" altLang="ko-KR" sz="3000" dirty="0"/>
          </a:p>
          <a:p>
            <a:pPr marL="288000" indent="-288000"/>
            <a:r>
              <a:rPr lang="ko-KR" altLang="en-US" sz="3000" dirty="0"/>
              <a:t>원본 파일에 대한 경로만 가지고</a:t>
            </a:r>
            <a:r>
              <a:rPr lang="en-US" altLang="ko-KR" sz="3000" dirty="0"/>
              <a:t> </a:t>
            </a:r>
            <a:r>
              <a:rPr lang="ko-KR" altLang="en-US" sz="3000" dirty="0"/>
              <a:t>있음</a:t>
            </a:r>
            <a:endParaRPr lang="en-US" altLang="ko-KR" sz="3000" dirty="0"/>
          </a:p>
          <a:p>
            <a:pPr marL="288000" indent="-288000"/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Soft</a:t>
            </a:r>
            <a:r>
              <a:rPr lang="ko-KR" altLang="en-US" dirty="0"/>
              <a:t> </a:t>
            </a:r>
            <a:r>
              <a:rPr lang="en-US" altLang="ko-KR" dirty="0"/>
              <a:t>(symbolic)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2367930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기존에 존재하는 </a:t>
            </a:r>
            <a:r>
              <a:rPr lang="ko-KR" altLang="en-US" sz="3000" dirty="0">
                <a:solidFill>
                  <a:srgbClr val="FF33CC"/>
                </a:solidFill>
              </a:rPr>
              <a:t>파일</a:t>
            </a:r>
            <a:r>
              <a:rPr lang="ko-KR" altLang="en-US" sz="3000" dirty="0"/>
              <a:t>에 대한 </a:t>
            </a:r>
            <a:r>
              <a:rPr lang="en-US" altLang="ko-KR" sz="3000" dirty="0"/>
              <a:t>alias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Hard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39343568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기존에 존재하는 </a:t>
            </a:r>
            <a:r>
              <a:rPr lang="ko-KR" altLang="en-US" sz="3000" dirty="0">
                <a:solidFill>
                  <a:srgbClr val="FF33CC"/>
                </a:solidFill>
              </a:rPr>
              <a:t>파일</a:t>
            </a:r>
            <a:r>
              <a:rPr lang="ko-KR" altLang="en-US" sz="3000" dirty="0"/>
              <a:t>에 대한 </a:t>
            </a:r>
            <a:r>
              <a:rPr lang="en-US" altLang="ko-KR" sz="3000" dirty="0"/>
              <a:t>alias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Hard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A37C-9FA6-2443-AFC0-D0702B56BC41}"/>
              </a:ext>
            </a:extLst>
          </p:cNvPr>
          <p:cNvSpPr/>
          <p:nvPr/>
        </p:nvSpPr>
        <p:spPr>
          <a:xfrm>
            <a:off x="6814492" y="3444704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“Hello World”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581E-E5B5-D64A-B279-C23FC5F7CE86}"/>
              </a:ext>
            </a:extLst>
          </p:cNvPr>
          <p:cNvSpPr txBox="1"/>
          <p:nvPr/>
        </p:nvSpPr>
        <p:spPr>
          <a:xfrm>
            <a:off x="6809676" y="4340358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0x12345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EEFBF-15E2-514C-97EB-5F0CAA854B8A}"/>
              </a:ext>
            </a:extLst>
          </p:cNvPr>
          <p:cNvSpPr txBox="1"/>
          <p:nvPr/>
        </p:nvSpPr>
        <p:spPr>
          <a:xfrm>
            <a:off x="8409029" y="316770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message</a:t>
            </a:r>
            <a:endParaRPr kumimoji="1" lang="ko-Kore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9950AE-3CF1-2740-81ED-F1FB2AA204B0}"/>
              </a:ext>
            </a:extLst>
          </p:cNvPr>
          <p:cNvSpPr/>
          <p:nvPr/>
        </p:nvSpPr>
        <p:spPr>
          <a:xfrm>
            <a:off x="1404817" y="3444704"/>
            <a:ext cx="3960440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kumimoji="1" lang="en-US" altLang="ko-Kore-KR" sz="1400" dirty="0">
                <a:solidFill>
                  <a:schemeClr val="tx1"/>
                </a:solidFill>
              </a:rPr>
            </a:br>
            <a:r>
              <a:rPr lang="en-US" altLang="ko-Kore-KR" sz="1400" dirty="0">
                <a:solidFill>
                  <a:schemeClr val="tx1"/>
                </a:solidFill>
              </a:rPr>
              <a:t>string </a:t>
            </a:r>
            <a:r>
              <a:rPr kumimoji="1" lang="en-US" altLang="ko-Kore-KR" sz="1400" dirty="0">
                <a:solidFill>
                  <a:schemeClr val="tx1"/>
                </a:solidFill>
              </a:rPr>
              <a:t>message = “Hello World”;</a:t>
            </a:r>
          </a:p>
        </p:txBody>
      </p:sp>
    </p:spTree>
    <p:extLst>
      <p:ext uri="{BB962C8B-B14F-4D97-AF65-F5344CB8AC3E}">
        <p14:creationId xmlns:p14="http://schemas.microsoft.com/office/powerpoint/2010/main" val="22505452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기존에 존재하는 </a:t>
            </a:r>
            <a:r>
              <a:rPr lang="ko-KR" altLang="en-US" sz="3000" dirty="0">
                <a:solidFill>
                  <a:srgbClr val="FF33CC"/>
                </a:solidFill>
              </a:rPr>
              <a:t>파일</a:t>
            </a:r>
            <a:r>
              <a:rPr lang="ko-KR" altLang="en-US" sz="3000" dirty="0"/>
              <a:t>에 대한 </a:t>
            </a:r>
            <a:r>
              <a:rPr lang="en-US" altLang="ko-KR" sz="3000" dirty="0"/>
              <a:t>alias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Hard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A37C-9FA6-2443-AFC0-D0702B56BC41}"/>
              </a:ext>
            </a:extLst>
          </p:cNvPr>
          <p:cNvSpPr/>
          <p:nvPr/>
        </p:nvSpPr>
        <p:spPr>
          <a:xfrm>
            <a:off x="6814492" y="3444704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“Hello World”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581E-E5B5-D64A-B279-C23FC5F7CE86}"/>
              </a:ext>
            </a:extLst>
          </p:cNvPr>
          <p:cNvSpPr txBox="1"/>
          <p:nvPr/>
        </p:nvSpPr>
        <p:spPr>
          <a:xfrm>
            <a:off x="6809676" y="4340358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0x12345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EEFBF-15E2-514C-97EB-5F0CAA854B8A}"/>
              </a:ext>
            </a:extLst>
          </p:cNvPr>
          <p:cNvSpPr txBox="1"/>
          <p:nvPr/>
        </p:nvSpPr>
        <p:spPr>
          <a:xfrm>
            <a:off x="8409029" y="316770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message</a:t>
            </a:r>
            <a:endParaRPr kumimoji="1" lang="ko-Kore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9950AE-3CF1-2740-81ED-F1FB2AA204B0}"/>
              </a:ext>
            </a:extLst>
          </p:cNvPr>
          <p:cNvSpPr/>
          <p:nvPr/>
        </p:nvSpPr>
        <p:spPr>
          <a:xfrm>
            <a:off x="1404817" y="3444704"/>
            <a:ext cx="3960440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kumimoji="1" lang="en-US" altLang="ko-Kore-KR" sz="1400" dirty="0">
                <a:solidFill>
                  <a:schemeClr val="tx1"/>
                </a:solidFill>
              </a:rPr>
            </a:br>
            <a:r>
              <a:rPr lang="en-US" altLang="ko-Kore-KR" sz="1400" dirty="0">
                <a:solidFill>
                  <a:schemeClr val="bg1">
                    <a:lumMod val="85000"/>
                  </a:schemeClr>
                </a:solidFill>
              </a:rPr>
              <a:t>string </a:t>
            </a:r>
            <a:r>
              <a:rPr kumimoji="1" lang="en-US" altLang="ko-Kore-KR" sz="1400" dirty="0">
                <a:solidFill>
                  <a:schemeClr val="bg1">
                    <a:lumMod val="85000"/>
                  </a:schemeClr>
                </a:solidFill>
              </a:rPr>
              <a:t>message = “Hello World”;</a:t>
            </a:r>
          </a:p>
          <a:p>
            <a:r>
              <a:rPr kumimoji="1" lang="en-US" altLang="ko-Kore-KR" sz="1400" dirty="0">
                <a:solidFill>
                  <a:schemeClr val="tx1"/>
                </a:solidFill>
              </a:rPr>
              <a:t>string&amp; link = message;</a:t>
            </a:r>
          </a:p>
        </p:txBody>
      </p:sp>
    </p:spTree>
    <p:extLst>
      <p:ext uri="{BB962C8B-B14F-4D97-AF65-F5344CB8AC3E}">
        <p14:creationId xmlns:p14="http://schemas.microsoft.com/office/powerpoint/2010/main" val="39221274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기존에 존재하는 </a:t>
            </a:r>
            <a:r>
              <a:rPr lang="ko-KR" altLang="en-US" sz="3000" dirty="0">
                <a:solidFill>
                  <a:srgbClr val="FF33CC"/>
                </a:solidFill>
              </a:rPr>
              <a:t>파일</a:t>
            </a:r>
            <a:r>
              <a:rPr lang="ko-KR" altLang="en-US" sz="3000" dirty="0"/>
              <a:t>에 대한 </a:t>
            </a:r>
            <a:r>
              <a:rPr lang="en-US" altLang="ko-KR" sz="3000" dirty="0"/>
              <a:t>alias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Hard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68A37C-9FA6-2443-AFC0-D0702B56BC41}"/>
              </a:ext>
            </a:extLst>
          </p:cNvPr>
          <p:cNvSpPr/>
          <p:nvPr/>
        </p:nvSpPr>
        <p:spPr>
          <a:xfrm>
            <a:off x="6814492" y="3444704"/>
            <a:ext cx="3960440" cy="849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dirty="0">
                <a:solidFill>
                  <a:schemeClr val="tx1"/>
                </a:solidFill>
              </a:rPr>
              <a:t>“Hello World”</a:t>
            </a:r>
            <a:endParaRPr kumimoji="1" lang="ko-Kore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1581E-E5B5-D64A-B279-C23FC5F7CE86}"/>
              </a:ext>
            </a:extLst>
          </p:cNvPr>
          <p:cNvSpPr txBox="1"/>
          <p:nvPr/>
        </p:nvSpPr>
        <p:spPr>
          <a:xfrm>
            <a:off x="6809676" y="4340358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0x12345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EEFBF-15E2-514C-97EB-5F0CAA854B8A}"/>
              </a:ext>
            </a:extLst>
          </p:cNvPr>
          <p:cNvSpPr txBox="1"/>
          <p:nvPr/>
        </p:nvSpPr>
        <p:spPr>
          <a:xfrm>
            <a:off x="8130107" y="3127969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message / link</a:t>
            </a:r>
            <a:endParaRPr kumimoji="1" lang="ko-Kore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9950AE-3CF1-2740-81ED-F1FB2AA204B0}"/>
              </a:ext>
            </a:extLst>
          </p:cNvPr>
          <p:cNvSpPr/>
          <p:nvPr/>
        </p:nvSpPr>
        <p:spPr>
          <a:xfrm>
            <a:off x="1404817" y="3444704"/>
            <a:ext cx="3960440" cy="1440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br>
              <a:rPr kumimoji="1" lang="en-US" altLang="ko-Kore-KR" sz="1400" dirty="0">
                <a:solidFill>
                  <a:schemeClr val="tx1"/>
                </a:solidFill>
              </a:rPr>
            </a:br>
            <a:r>
              <a:rPr lang="en-US" altLang="ko-Kore-KR" sz="1400" dirty="0">
                <a:solidFill>
                  <a:schemeClr val="bg1">
                    <a:lumMod val="85000"/>
                  </a:schemeClr>
                </a:solidFill>
              </a:rPr>
              <a:t>string </a:t>
            </a:r>
            <a:r>
              <a:rPr kumimoji="1" lang="en-US" altLang="ko-Kore-KR" sz="1400" dirty="0">
                <a:solidFill>
                  <a:schemeClr val="bg1">
                    <a:lumMod val="85000"/>
                  </a:schemeClr>
                </a:solidFill>
              </a:rPr>
              <a:t>message = “Hello World”;</a:t>
            </a:r>
          </a:p>
          <a:p>
            <a:r>
              <a:rPr kumimoji="1" lang="en-US" altLang="ko-Kore-KR" sz="1400" dirty="0">
                <a:solidFill>
                  <a:schemeClr val="tx1"/>
                </a:solidFill>
              </a:rPr>
              <a:t>string&amp; link = message;</a:t>
            </a:r>
          </a:p>
        </p:txBody>
      </p:sp>
    </p:spTree>
    <p:extLst>
      <p:ext uri="{BB962C8B-B14F-4D97-AF65-F5344CB8AC3E}">
        <p14:creationId xmlns:p14="http://schemas.microsoft.com/office/powerpoint/2010/main" val="427184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088850-4D35-4812-B513-46FE2177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왜 파일시스템을 공부하는가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43B6A9-6E8D-4B9D-A978-38BEC3A6CE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사례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7E33DF-6B8B-4A76-9390-79EC53EE9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030" y="2313261"/>
            <a:ext cx="11161240" cy="4170884"/>
          </a:xfrm>
        </p:spPr>
        <p:txBody>
          <a:bodyPr>
            <a:normAutofit/>
          </a:bodyPr>
          <a:lstStyle/>
          <a:p>
            <a:pPr indent="-288000"/>
            <a:r>
              <a:rPr lang="en-US" altLang="ko-KR" dirty="0">
                <a:latin typeface="+mn-ea"/>
              </a:rPr>
              <a:t>256G iPhone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FFS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(Full File System) </a:t>
            </a:r>
            <a:r>
              <a:rPr lang="ko-KR" altLang="en-US" dirty="0">
                <a:latin typeface="+mn-ea"/>
              </a:rPr>
              <a:t>획득 결과 이미지가 </a:t>
            </a:r>
            <a:r>
              <a:rPr lang="en-US" altLang="ko-KR" dirty="0">
                <a:latin typeface="+mn-ea"/>
              </a:rPr>
              <a:t>4TB</a:t>
            </a:r>
          </a:p>
        </p:txBody>
      </p:sp>
    </p:spTree>
    <p:extLst>
      <p:ext uri="{BB962C8B-B14F-4D97-AF65-F5344CB8AC3E}">
        <p14:creationId xmlns:p14="http://schemas.microsoft.com/office/powerpoint/2010/main" val="36253459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기존에 존재하는 파일에 대한 </a:t>
            </a:r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</a:rPr>
              <a:t>alias</a:t>
            </a:r>
          </a:p>
          <a:p>
            <a:pPr marL="288000" indent="-288000"/>
            <a:r>
              <a:rPr lang="en-US" altLang="ko-KR" sz="3000" dirty="0"/>
              <a:t>iNode</a:t>
            </a:r>
            <a:r>
              <a:rPr lang="ko-KR" altLang="en-US" sz="3000" dirty="0"/>
              <a:t> 공유</a:t>
            </a:r>
            <a:r>
              <a:rPr lang="en-US" altLang="ko-KR" sz="3000" dirty="0"/>
              <a:t>,</a:t>
            </a:r>
            <a:r>
              <a:rPr lang="ko-KR" altLang="en-US" sz="3000" dirty="0"/>
              <a:t> 참조 카운트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Hard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444A10-7373-6C43-B845-9DDFE27FF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712"/>
          <a:stretch/>
        </p:blipFill>
        <p:spPr>
          <a:xfrm>
            <a:off x="1269876" y="3644230"/>
            <a:ext cx="5732411" cy="5682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F68294-5A63-7F44-95E4-A260BACFF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79" b="31233"/>
          <a:stretch/>
        </p:blipFill>
        <p:spPr>
          <a:xfrm>
            <a:off x="1269876" y="4368199"/>
            <a:ext cx="5732411" cy="5682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21EF1D-4CEA-EB41-98C9-A3A1A954E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49" b="1048"/>
          <a:stretch/>
        </p:blipFill>
        <p:spPr>
          <a:xfrm>
            <a:off x="1269875" y="5090226"/>
            <a:ext cx="5732411" cy="129614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4D799BD-4FD7-8241-87C6-43255E764D69}"/>
              </a:ext>
            </a:extLst>
          </p:cNvPr>
          <p:cNvSpPr/>
          <p:nvPr/>
        </p:nvSpPr>
        <p:spPr>
          <a:xfrm>
            <a:off x="1341884" y="5822461"/>
            <a:ext cx="792087" cy="486065"/>
          </a:xfrm>
          <a:prstGeom prst="rect">
            <a:avLst/>
          </a:prstGeom>
          <a:solidFill>
            <a:srgbClr val="FFC000">
              <a:alpha val="507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7154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기존에 존재하는 파일에 대한 </a:t>
            </a:r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</a:rPr>
              <a:t>alias</a:t>
            </a:r>
          </a:p>
          <a:p>
            <a:pPr marL="288000" indent="-288000"/>
            <a:r>
              <a:rPr lang="en-US" altLang="ko-KR" sz="3000" dirty="0"/>
              <a:t>iNode</a:t>
            </a:r>
            <a:r>
              <a:rPr lang="ko-KR" altLang="en-US" sz="3000" dirty="0"/>
              <a:t> 공유</a:t>
            </a:r>
            <a:r>
              <a:rPr lang="en-US" altLang="ko-KR" sz="3000" dirty="0"/>
              <a:t>,</a:t>
            </a:r>
            <a:r>
              <a:rPr lang="ko-KR" altLang="en-US" sz="3000" dirty="0"/>
              <a:t> 참조 카운트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Hard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444A10-7373-6C43-B845-9DDFE27FF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712"/>
          <a:stretch/>
        </p:blipFill>
        <p:spPr>
          <a:xfrm>
            <a:off x="1269876" y="3644230"/>
            <a:ext cx="5732411" cy="5682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F68294-5A63-7F44-95E4-A260BACFF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79" b="31233"/>
          <a:stretch/>
        </p:blipFill>
        <p:spPr>
          <a:xfrm>
            <a:off x="1269876" y="4368199"/>
            <a:ext cx="5732411" cy="5682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21EF1D-4CEA-EB41-98C9-A3A1A954E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49" b="1048"/>
          <a:stretch/>
        </p:blipFill>
        <p:spPr>
          <a:xfrm>
            <a:off x="1269875" y="5090226"/>
            <a:ext cx="5732411" cy="129614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4D799BD-4FD7-8241-87C6-43255E764D69}"/>
              </a:ext>
            </a:extLst>
          </p:cNvPr>
          <p:cNvSpPr/>
          <p:nvPr/>
        </p:nvSpPr>
        <p:spPr>
          <a:xfrm>
            <a:off x="1341884" y="5822461"/>
            <a:ext cx="792087" cy="486065"/>
          </a:xfrm>
          <a:prstGeom prst="rect">
            <a:avLst/>
          </a:prstGeom>
          <a:solidFill>
            <a:srgbClr val="FFC000">
              <a:alpha val="507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D1E5D-7D6E-216F-9C69-42487A7E2474}"/>
              </a:ext>
            </a:extLst>
          </p:cNvPr>
          <p:cNvSpPr txBox="1"/>
          <p:nvPr/>
        </p:nvSpPr>
        <p:spPr>
          <a:xfrm>
            <a:off x="7708053" y="5738297"/>
            <a:ext cx="345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>
                <a:solidFill>
                  <a:srgbClr val="FF33CC"/>
                </a:solidFill>
                <a:latin typeface="Kakao Regular" panose="020B0600000101010101" pitchFamily="34" charset="-127"/>
                <a:ea typeface="Kakao Regular" panose="020B0600000101010101" pitchFamily="34" charset="-127"/>
              </a:rPr>
              <a:t>Hard Link</a:t>
            </a:r>
            <a:r>
              <a:rPr kumimoji="1" lang="ko-KR" altLang="en-US" sz="2000" dirty="0">
                <a:solidFill>
                  <a:srgbClr val="FF33CC"/>
                </a:solidFill>
                <a:latin typeface="Kakao Regular" panose="020B0600000101010101" pitchFamily="34" charset="-127"/>
                <a:ea typeface="Kakao Regular" panose="020B0600000101010101" pitchFamily="34" charset="-127"/>
              </a:rPr>
              <a:t>는 어떻게 표현되는가</a:t>
            </a:r>
            <a:r>
              <a:rPr kumimoji="1" lang="en-US" altLang="ko-KR" sz="2000" dirty="0">
                <a:solidFill>
                  <a:srgbClr val="FF33CC"/>
                </a:solidFill>
                <a:latin typeface="Kakao Regular" panose="020B0600000101010101" pitchFamily="34" charset="-127"/>
                <a:ea typeface="Kakao Regular" panose="020B0600000101010101" pitchFamily="34" charset="-127"/>
              </a:rPr>
              <a:t>?</a:t>
            </a:r>
            <a:endParaRPr kumimoji="1" lang="ko-Kore-KR" altLang="en-US" sz="2000" dirty="0">
              <a:solidFill>
                <a:srgbClr val="FF33CC"/>
              </a:solidFill>
              <a:latin typeface="Kakao Regular" panose="020B0600000101010101" pitchFamily="34" charset="-127"/>
              <a:ea typeface="Kakao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670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">
            <a:extLst>
              <a:ext uri="{FF2B5EF4-FFF2-40B4-BE49-F238E27FC236}">
                <a16:creationId xmlns:a16="http://schemas.microsoft.com/office/drawing/2014/main" id="{1687E0C6-3028-C612-6242-4EBEFD4A49F1}"/>
              </a:ext>
            </a:extLst>
          </p:cNvPr>
          <p:cNvSpPr/>
          <p:nvPr/>
        </p:nvSpPr>
        <p:spPr>
          <a:xfrm>
            <a:off x="5037181" y="2917967"/>
            <a:ext cx="1417272" cy="3600400"/>
          </a:xfrm>
          <a:prstGeom prst="rect">
            <a:avLst/>
          </a:prstGeom>
          <a:solidFill>
            <a:srgbClr val="9DC3E6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1591833" cy="4845212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rgbClr val="0070C0"/>
                </a:solidFill>
              </a:rPr>
              <a:t>서로 다른 디렉토리 엔트리가 동일 </a:t>
            </a:r>
            <a:r>
              <a:rPr lang="en-US" altLang="ko-KR" sz="3000" dirty="0" err="1">
                <a:solidFill>
                  <a:srgbClr val="0070C0"/>
                </a:solidFill>
              </a:rPr>
              <a:t>inode</a:t>
            </a:r>
            <a:r>
              <a:rPr lang="ko-KR" altLang="en-US" sz="3000" dirty="0">
                <a:solidFill>
                  <a:srgbClr val="0070C0"/>
                </a:solidFill>
              </a:rPr>
              <a:t> 번호 공유</a:t>
            </a:r>
            <a:endParaRPr lang="en-US" altLang="ko-KR" sz="3000" dirty="0">
              <a:solidFill>
                <a:srgbClr val="0070C0"/>
              </a:solidFill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Hard Link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6B125-98C4-4892-B1C6-1EAA9763AF9E}"/>
              </a:ext>
            </a:extLst>
          </p:cNvPr>
          <p:cNvGrpSpPr/>
          <p:nvPr/>
        </p:nvGrpSpPr>
        <p:grpSpPr>
          <a:xfrm>
            <a:off x="1197868" y="2924150"/>
            <a:ext cx="2952328" cy="3600400"/>
            <a:chOff x="1409700" y="4208437"/>
            <a:chExt cx="3145185" cy="4566346"/>
          </a:xfrm>
        </p:grpSpPr>
        <p:sp>
          <p:nvSpPr>
            <p:cNvPr id="31" name="직사각형">
              <a:extLst>
                <a:ext uri="{FF2B5EF4-FFF2-40B4-BE49-F238E27FC236}">
                  <a16:creationId xmlns:a16="http://schemas.microsoft.com/office/drawing/2014/main" id="{D743BCE7-EEC1-4B9F-941C-DCE42E8397EF}"/>
                </a:ext>
              </a:extLst>
            </p:cNvPr>
            <p:cNvSpPr/>
            <p:nvPr/>
          </p:nvSpPr>
          <p:spPr>
            <a:xfrm>
              <a:off x="1409700" y="4208437"/>
              <a:ext cx="3145185" cy="4566346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" name="파일 기본 정보">
              <a:extLst>
                <a:ext uri="{FF2B5EF4-FFF2-40B4-BE49-F238E27FC236}">
                  <a16:creationId xmlns:a16="http://schemas.microsoft.com/office/drawing/2014/main" id="{1A2D3AF9-E920-4524-9617-182DCBA8A5D8}"/>
                </a:ext>
              </a:extLst>
            </p:cNvPr>
            <p:cNvSpPr/>
            <p:nvPr/>
          </p:nvSpPr>
          <p:spPr>
            <a:xfrm>
              <a:off x="1495896" y="4332113"/>
              <a:ext cx="2972793" cy="2044503"/>
            </a:xfrm>
            <a:prstGeom prst="rect">
              <a:avLst/>
            </a:prstGeom>
            <a:solidFill>
              <a:srgbClr val="A6AAA9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/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lvl1pPr>
            </a:lstStyle>
            <a:p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기본</a:t>
              </a:r>
              <a:r>
                <a:rPr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정보</a:t>
              </a:r>
              <a:endParaRPr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3" name="- 시각 (생성, 수정)…">
              <a:extLst>
                <a:ext uri="{FF2B5EF4-FFF2-40B4-BE49-F238E27FC236}">
                  <a16:creationId xmlns:a16="http://schemas.microsoft.com/office/drawing/2014/main" id="{CCAEC53A-0461-40E6-8E43-D4373592A5FB}"/>
                </a:ext>
              </a:extLst>
            </p:cNvPr>
            <p:cNvSpPr/>
            <p:nvPr/>
          </p:nvSpPr>
          <p:spPr>
            <a:xfrm>
              <a:off x="1571947" y="4827413"/>
              <a:ext cx="2820691" cy="1443336"/>
            </a:xfrm>
            <a:prstGeom prst="rect">
              <a:avLst/>
            </a:prstGeom>
            <a:solidFill>
              <a:srgbClr val="BFBFB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ctr"/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시각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(생성,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수정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크기</a:t>
              </a:r>
              <a:endParaRPr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dirty="0" err="1">
                  <a:latin typeface="+mn-ea"/>
                </a:rPr>
                <a:t>속성</a:t>
              </a:r>
              <a:r>
                <a:rPr sz="1600" dirty="0">
                  <a:latin typeface="+mn-ea"/>
                </a:rPr>
                <a:t> (</a:t>
              </a:r>
              <a:r>
                <a:rPr sz="1600" dirty="0" err="1">
                  <a:latin typeface="+mn-ea"/>
                </a:rPr>
                <a:t>폴더</a:t>
              </a:r>
              <a:r>
                <a:rPr sz="1600" dirty="0">
                  <a:latin typeface="+mn-ea"/>
                </a:rPr>
                <a:t>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- </a:t>
              </a:r>
              <a:r>
                <a:rPr sz="1600" u="sng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이름</a:t>
              </a:r>
              <a:endParaRPr sz="16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53" name="직사각형">
            <a:extLst>
              <a:ext uri="{FF2B5EF4-FFF2-40B4-BE49-F238E27FC236}">
                <a16:creationId xmlns:a16="http://schemas.microsoft.com/office/drawing/2014/main" id="{2FE0DD01-5661-44D0-AC44-61ECF4BDC59D}"/>
              </a:ext>
            </a:extLst>
          </p:cNvPr>
          <p:cNvSpPr/>
          <p:nvPr/>
        </p:nvSpPr>
        <p:spPr>
          <a:xfrm>
            <a:off x="5307885" y="3236119"/>
            <a:ext cx="906927" cy="855821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t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rPr lang="en-US" sz="2000" dirty="0" err="1">
                <a:latin typeface="Kakao Regular" panose="020B0600000101010101" pitchFamily="34" charset="-127"/>
                <a:ea typeface="Kakao Regular" panose="020B0600000101010101" pitchFamily="34" charset="-127"/>
              </a:rPr>
              <a:t>a.mdf</a:t>
            </a:r>
            <a:endParaRPr sz="2000" dirty="0">
              <a:latin typeface="Kakao Regular" panose="020B0600000101010101" pitchFamily="34" charset="-127"/>
              <a:ea typeface="Kakao Regular" panose="020B0600000101010101" pitchFamily="34" charset="-127"/>
            </a:endParaRPr>
          </a:p>
        </p:txBody>
      </p:sp>
      <p:sp>
        <p:nvSpPr>
          <p:cNvPr id="55" name="선">
            <a:extLst>
              <a:ext uri="{FF2B5EF4-FFF2-40B4-BE49-F238E27FC236}">
                <a16:creationId xmlns:a16="http://schemas.microsoft.com/office/drawing/2014/main" id="{69ED108B-5C2D-42A2-BF49-D00B2B50DB19}"/>
              </a:ext>
            </a:extLst>
          </p:cNvPr>
          <p:cNvSpPr/>
          <p:nvPr/>
        </p:nvSpPr>
        <p:spPr>
          <a:xfrm flipV="1">
            <a:off x="4085440" y="3021664"/>
            <a:ext cx="906759" cy="249477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sp>
        <p:nvSpPr>
          <p:cNvPr id="50" name="17">
            <a:extLst>
              <a:ext uri="{FF2B5EF4-FFF2-40B4-BE49-F238E27FC236}">
                <a16:creationId xmlns:a16="http://schemas.microsoft.com/office/drawing/2014/main" id="{1471C132-8CCC-4010-B8A3-D3B53AB12C4A}"/>
              </a:ext>
            </a:extLst>
          </p:cNvPr>
          <p:cNvSpPr/>
          <p:nvPr/>
        </p:nvSpPr>
        <p:spPr>
          <a:xfrm>
            <a:off x="5775000" y="3693399"/>
            <a:ext cx="361984" cy="287800"/>
          </a:xfrm>
          <a:prstGeom prst="rect">
            <a:avLst/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1</a:t>
            </a:r>
            <a:r>
              <a:rPr lang="en-US" dirty="0"/>
              <a:t>9</a:t>
            </a:r>
            <a:endParaRPr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0EE4A2-00CF-4586-AB6E-8246FBD0B9A2}"/>
              </a:ext>
            </a:extLst>
          </p:cNvPr>
          <p:cNvGrpSpPr/>
          <p:nvPr/>
        </p:nvGrpSpPr>
        <p:grpSpPr>
          <a:xfrm>
            <a:off x="5374332" y="203324"/>
            <a:ext cx="5112568" cy="741288"/>
            <a:chOff x="1632556" y="2222174"/>
            <a:chExt cx="4993897" cy="146028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4A513F5-4CB5-4074-8097-F9B35E07F1C4}"/>
                </a:ext>
              </a:extLst>
            </p:cNvPr>
            <p:cNvSpPr/>
            <p:nvPr/>
          </p:nvSpPr>
          <p:spPr>
            <a:xfrm>
              <a:off x="1632556" y="2222174"/>
              <a:ext cx="4993897" cy="146028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44" name="그룹">
              <a:extLst>
                <a:ext uri="{FF2B5EF4-FFF2-40B4-BE49-F238E27FC236}">
                  <a16:creationId xmlns:a16="http://schemas.microsoft.com/office/drawing/2014/main" id="{4984E923-D9B3-4DED-8207-C1F169E3B1E6}"/>
                </a:ext>
              </a:extLst>
            </p:cNvPr>
            <p:cNvGrpSpPr/>
            <p:nvPr/>
          </p:nvGrpSpPr>
          <p:grpSpPr>
            <a:xfrm>
              <a:off x="1757639" y="2394609"/>
              <a:ext cx="4743734" cy="1115411"/>
              <a:chOff x="-200236" y="-2"/>
              <a:chExt cx="8527704" cy="1524000"/>
            </a:xfrm>
          </p:grpSpPr>
          <p:sp>
            <p:nvSpPr>
              <p:cNvPr id="49" name="Super Block">
                <a:extLst>
                  <a:ext uri="{FF2B5EF4-FFF2-40B4-BE49-F238E27FC236}">
                    <a16:creationId xmlns:a16="http://schemas.microsoft.com/office/drawing/2014/main" id="{44784165-5B75-4677-B039-71217971E784}"/>
                  </a:ext>
                </a:extLst>
              </p:cNvPr>
              <p:cNvSpPr/>
              <p:nvPr/>
            </p:nvSpPr>
            <p:spPr>
              <a:xfrm>
                <a:off x="-22030" y="126998"/>
                <a:ext cx="1052811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Super Block</a:t>
                </a:r>
              </a:p>
            </p:txBody>
          </p:sp>
          <p:sp>
            <p:nvSpPr>
              <p:cNvPr id="51" name="bitmap">
                <a:extLst>
                  <a:ext uri="{FF2B5EF4-FFF2-40B4-BE49-F238E27FC236}">
                    <a16:creationId xmlns:a16="http://schemas.microsoft.com/office/drawing/2014/main" id="{15225336-41D3-44DE-B765-D5CA4DF6E0EE}"/>
                  </a:ext>
                </a:extLst>
              </p:cNvPr>
              <p:cNvSpPr/>
              <p:nvPr/>
            </p:nvSpPr>
            <p:spPr>
              <a:xfrm>
                <a:off x="1115451" y="127000"/>
                <a:ext cx="1152179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B</a:t>
                </a:r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itmap</a:t>
                </a:r>
              </a:p>
            </p:txBody>
          </p:sp>
          <p:sp>
            <p:nvSpPr>
              <p:cNvPr id="59" name="Data Blocks">
                <a:extLst>
                  <a:ext uri="{FF2B5EF4-FFF2-40B4-BE49-F238E27FC236}">
                    <a16:creationId xmlns:a16="http://schemas.microsoft.com/office/drawing/2014/main" id="{A7D3EFEE-57AE-4B90-94E9-61183B204BB7}"/>
                  </a:ext>
                </a:extLst>
              </p:cNvPr>
              <p:cNvSpPr/>
              <p:nvPr/>
            </p:nvSpPr>
            <p:spPr>
              <a:xfrm>
                <a:off x="4057265" y="127000"/>
                <a:ext cx="4192735" cy="1270001"/>
              </a:xfrm>
              <a:prstGeom prst="rect">
                <a:avLst/>
              </a:prstGeom>
              <a:solidFill>
                <a:srgbClr val="BFBFB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algn="ctr">
                  <a:spcBef>
                    <a:spcPts val="28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lvl1pPr>
              </a:lstStyle>
              <a:p>
                <a:r>
                  <a:rPr sz="14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Data Blocks</a:t>
                </a:r>
              </a:p>
            </p:txBody>
          </p:sp>
          <p:sp>
            <p:nvSpPr>
              <p:cNvPr id="60" name="직사각형">
                <a:extLst>
                  <a:ext uri="{FF2B5EF4-FFF2-40B4-BE49-F238E27FC236}">
                    <a16:creationId xmlns:a16="http://schemas.microsoft.com/office/drawing/2014/main" id="{25B9E3EB-F6E2-4E3F-B599-ACFC6EA24375}"/>
                  </a:ext>
                </a:extLst>
              </p:cNvPr>
              <p:cNvSpPr/>
              <p:nvPr/>
            </p:nvSpPr>
            <p:spPr>
              <a:xfrm>
                <a:off x="-200236" y="-2"/>
                <a:ext cx="8527704" cy="1524000"/>
              </a:xfrm>
              <a:prstGeom prst="rect">
                <a:avLst/>
              </a:prstGeom>
              <a:noFill/>
              <a:ln w="38100" cap="flat">
                <a:solidFill>
                  <a:schemeClr val="accent4"/>
                </a:solidFill>
                <a:prstDash val="sysDot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sz="21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2" name="inode table">
                <a:extLst>
                  <a:ext uri="{FF2B5EF4-FFF2-40B4-BE49-F238E27FC236}">
                    <a16:creationId xmlns:a16="http://schemas.microsoft.com/office/drawing/2014/main" id="{A4500B28-E4D1-40B8-99FB-3CF61530E008}"/>
                  </a:ext>
                </a:extLst>
              </p:cNvPr>
              <p:cNvSpPr/>
              <p:nvPr/>
            </p:nvSpPr>
            <p:spPr>
              <a:xfrm>
                <a:off x="2348206" y="127000"/>
                <a:ext cx="1593205" cy="1270001"/>
              </a:xfrm>
              <a:prstGeom prst="rect">
                <a:avLst/>
              </a:prstGeom>
              <a:solidFill>
                <a:srgbClr val="EDEDED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spcBef>
                    <a:spcPts val="2100"/>
                  </a:spcBef>
                  <a:defRPr>
                    <a:solidFill>
                      <a:srgbClr val="000000"/>
                    </a:solidFill>
                    <a:latin typeface="Apple SD 산돌고딕 Neo 볼드체"/>
                    <a:ea typeface="Apple SD 산돌고딕 Neo 볼드체"/>
                    <a:cs typeface="Apple SD 산돌고딕 Neo 볼드체"/>
                    <a:sym typeface="Apple SD 산돌고딕 Neo 볼드체"/>
                  </a:defRPr>
                </a:pPr>
                <a:r>
                  <a:rPr sz="1400" dirty="0" err="1">
                    <a:latin typeface="+mn-ea"/>
                  </a:rPr>
                  <a:t>i</a:t>
                </a:r>
                <a:r>
                  <a:rPr lang="en-US" sz="1400" dirty="0" err="1">
                    <a:latin typeface="+mn-ea"/>
                  </a:rPr>
                  <a:t>N</a:t>
                </a:r>
                <a:r>
                  <a:rPr sz="1400" dirty="0" err="1">
                    <a:latin typeface="+mn-ea"/>
                  </a:rPr>
                  <a:t>ode</a:t>
                </a:r>
                <a:br>
                  <a:rPr sz="1400" dirty="0">
                    <a:latin typeface="+mn-ea"/>
                  </a:rPr>
                </a:br>
                <a:r>
                  <a:rPr sz="1400" dirty="0">
                    <a:latin typeface="+mn-ea"/>
                  </a:rPr>
                  <a:t>table</a:t>
                </a:r>
              </a:p>
            </p:txBody>
          </p:sp>
        </p:grpSp>
      </p:grpSp>
      <p:sp>
        <p:nvSpPr>
          <p:cNvPr id="63" name="직사각형">
            <a:extLst>
              <a:ext uri="{FF2B5EF4-FFF2-40B4-BE49-F238E27FC236}">
                <a16:creationId xmlns:a16="http://schemas.microsoft.com/office/drawing/2014/main" id="{0BC177A8-E3E4-4782-A141-F43F9A6211C4}"/>
              </a:ext>
            </a:extLst>
          </p:cNvPr>
          <p:cNvSpPr/>
          <p:nvPr/>
        </p:nvSpPr>
        <p:spPr>
          <a:xfrm>
            <a:off x="7657090" y="603315"/>
            <a:ext cx="181434" cy="171698"/>
          </a:xfrm>
          <a:prstGeom prst="rect">
            <a:avLst/>
          </a:prstGeom>
          <a:solidFill>
            <a:schemeClr val="accent1">
              <a:hueOff val="-84091"/>
              <a:satOff val="15316"/>
              <a:lumOff val="24313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spcBef>
                <a:spcPts val="2800"/>
              </a:spcBef>
              <a:defRPr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endParaRPr/>
          </a:p>
        </p:txBody>
      </p:sp>
      <p:sp>
        <p:nvSpPr>
          <p:cNvPr id="37" name="파일 데이터">
            <a:extLst>
              <a:ext uri="{FF2B5EF4-FFF2-40B4-BE49-F238E27FC236}">
                <a16:creationId xmlns:a16="http://schemas.microsoft.com/office/drawing/2014/main" id="{3FA9D3A3-93AC-4CF3-B390-C4497B259F42}"/>
              </a:ext>
            </a:extLst>
          </p:cNvPr>
          <p:cNvSpPr/>
          <p:nvPr/>
        </p:nvSpPr>
        <p:spPr>
          <a:xfrm>
            <a:off x="1350166" y="4940735"/>
            <a:ext cx="2640984" cy="13100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데이터 위치</a:t>
            </a:r>
            <a:endParaRPr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직사각형">
            <a:extLst>
              <a:ext uri="{FF2B5EF4-FFF2-40B4-BE49-F238E27FC236}">
                <a16:creationId xmlns:a16="http://schemas.microsoft.com/office/drawing/2014/main" id="{14059CCD-45C6-5FB8-714B-B4DB4CB02FF0}"/>
              </a:ext>
            </a:extLst>
          </p:cNvPr>
          <p:cNvSpPr/>
          <p:nvPr/>
        </p:nvSpPr>
        <p:spPr>
          <a:xfrm>
            <a:off x="9610844" y="5136033"/>
            <a:ext cx="565487" cy="330577"/>
          </a:xfrm>
          <a:prstGeom prst="rect">
            <a:avLst/>
          </a:prstGeom>
          <a:solidFill>
            <a:srgbClr val="FFFC00"/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4BC6C2CC-C932-6159-2011-75E7F5F18579}"/>
              </a:ext>
            </a:extLst>
          </p:cNvPr>
          <p:cNvSpPr/>
          <p:nvPr/>
        </p:nvSpPr>
        <p:spPr>
          <a:xfrm>
            <a:off x="9622804" y="5589122"/>
            <a:ext cx="553528" cy="330577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6" name="파일 DirEntry">
            <a:extLst>
              <a:ext uri="{FF2B5EF4-FFF2-40B4-BE49-F238E27FC236}">
                <a16:creationId xmlns:a16="http://schemas.microsoft.com/office/drawing/2014/main" id="{9E2DCE36-BC07-268D-62C9-B801E0DD2FE9}"/>
              </a:ext>
            </a:extLst>
          </p:cNvPr>
          <p:cNvSpPr txBox="1"/>
          <p:nvPr/>
        </p:nvSpPr>
        <p:spPr>
          <a:xfrm>
            <a:off x="10462764" y="5136033"/>
            <a:ext cx="788677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디렉토리</a:t>
            </a:r>
            <a:endParaRPr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파일 DirEntry">
            <a:extLst>
              <a:ext uri="{FF2B5EF4-FFF2-40B4-BE49-F238E27FC236}">
                <a16:creationId xmlns:a16="http://schemas.microsoft.com/office/drawing/2014/main" id="{C6748567-C7D3-AE70-EB20-1076F769FBCC}"/>
              </a:ext>
            </a:extLst>
          </p:cNvPr>
          <p:cNvSpPr txBox="1"/>
          <p:nvPr/>
        </p:nvSpPr>
        <p:spPr>
          <a:xfrm>
            <a:off x="10462764" y="5584889"/>
            <a:ext cx="445635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파일</a:t>
            </a:r>
            <a:endParaRPr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">
            <a:extLst>
              <a:ext uri="{FF2B5EF4-FFF2-40B4-BE49-F238E27FC236}">
                <a16:creationId xmlns:a16="http://schemas.microsoft.com/office/drawing/2014/main" id="{1520B6C2-CAAD-FEA4-1A0D-4E31F0A4AFBA}"/>
              </a:ext>
            </a:extLst>
          </p:cNvPr>
          <p:cNvSpPr/>
          <p:nvPr/>
        </p:nvSpPr>
        <p:spPr>
          <a:xfrm>
            <a:off x="5297496" y="4249732"/>
            <a:ext cx="906927" cy="855821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t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rPr lang="en-US" sz="2000" dirty="0" err="1">
                <a:latin typeface="Kakao Regular" panose="020B0600000101010101" pitchFamily="34" charset="-127"/>
                <a:ea typeface="Kakao Regular" panose="020B0600000101010101" pitchFamily="34" charset="-127"/>
              </a:rPr>
              <a:t>b.mdf</a:t>
            </a:r>
            <a:endParaRPr sz="2000" dirty="0">
              <a:latin typeface="Kakao Regular" panose="020B0600000101010101" pitchFamily="34" charset="-127"/>
              <a:ea typeface="Kakao Regular" panose="020B0600000101010101" pitchFamily="34" charset="-127"/>
            </a:endParaRPr>
          </a:p>
        </p:txBody>
      </p:sp>
      <p:sp>
        <p:nvSpPr>
          <p:cNvPr id="13" name="17">
            <a:extLst>
              <a:ext uri="{FF2B5EF4-FFF2-40B4-BE49-F238E27FC236}">
                <a16:creationId xmlns:a16="http://schemas.microsoft.com/office/drawing/2014/main" id="{59CF3033-15BB-34AB-41E4-A029AC950DAD}"/>
              </a:ext>
            </a:extLst>
          </p:cNvPr>
          <p:cNvSpPr/>
          <p:nvPr/>
        </p:nvSpPr>
        <p:spPr>
          <a:xfrm>
            <a:off x="5764611" y="4707012"/>
            <a:ext cx="361984" cy="287800"/>
          </a:xfrm>
          <a:prstGeom prst="rect">
            <a:avLst/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1</a:t>
            </a:r>
            <a:r>
              <a:rPr lang="en-US" dirty="0"/>
              <a:t>9</a:t>
            </a:r>
            <a:endParaRPr dirty="0"/>
          </a:p>
        </p:txBody>
      </p:sp>
      <p:sp>
        <p:nvSpPr>
          <p:cNvPr id="14" name="직사각형">
            <a:extLst>
              <a:ext uri="{FF2B5EF4-FFF2-40B4-BE49-F238E27FC236}">
                <a16:creationId xmlns:a16="http://schemas.microsoft.com/office/drawing/2014/main" id="{D14D0F63-37A5-C746-963D-1ED9CBE815F8}"/>
              </a:ext>
            </a:extLst>
          </p:cNvPr>
          <p:cNvSpPr/>
          <p:nvPr/>
        </p:nvSpPr>
        <p:spPr>
          <a:xfrm>
            <a:off x="5296515" y="5263345"/>
            <a:ext cx="906927" cy="855821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t"/>
          <a:lstStyle/>
          <a:p>
            <a:pPr algn="ctr">
              <a:spcBef>
                <a:spcPts val="2800"/>
              </a:spcBef>
              <a:defRPr sz="1800">
                <a:solidFill>
                  <a:srgbClr val="222222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rPr lang="en-US" sz="2000" dirty="0" err="1">
                <a:latin typeface="Kakao Regular" panose="020B0600000101010101" pitchFamily="34" charset="-127"/>
                <a:ea typeface="Kakao Regular" panose="020B0600000101010101" pitchFamily="34" charset="-127"/>
              </a:rPr>
              <a:t>c.mdf</a:t>
            </a:r>
            <a:endParaRPr sz="2000" dirty="0">
              <a:latin typeface="Kakao Regular" panose="020B0600000101010101" pitchFamily="34" charset="-127"/>
              <a:ea typeface="Kakao Regular" panose="020B0600000101010101" pitchFamily="34" charset="-127"/>
            </a:endParaRPr>
          </a:p>
        </p:txBody>
      </p:sp>
      <p:sp>
        <p:nvSpPr>
          <p:cNvPr id="15" name="17">
            <a:extLst>
              <a:ext uri="{FF2B5EF4-FFF2-40B4-BE49-F238E27FC236}">
                <a16:creationId xmlns:a16="http://schemas.microsoft.com/office/drawing/2014/main" id="{BFE81870-5414-6B14-1043-5367E48EFD87}"/>
              </a:ext>
            </a:extLst>
          </p:cNvPr>
          <p:cNvSpPr/>
          <p:nvPr/>
        </p:nvSpPr>
        <p:spPr>
          <a:xfrm>
            <a:off x="5763630" y="5720625"/>
            <a:ext cx="361984" cy="287800"/>
          </a:xfrm>
          <a:prstGeom prst="rect">
            <a:avLst/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sz="1800" cap="all">
                <a:solidFill>
                  <a:srgbClr val="000000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1</a:t>
            </a:r>
            <a:r>
              <a:rPr lang="en-US" dirty="0"/>
              <a:t>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6229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기존에 존재하는 파일에 대한 </a:t>
            </a:r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</a:rPr>
              <a:t>alias</a:t>
            </a:r>
          </a:p>
          <a:p>
            <a:pPr marL="288000" indent="-288000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</a:rPr>
              <a:t>iNode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 공유</a:t>
            </a:r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</a:rPr>
              <a:t> 참조 카운트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</a:endParaRPr>
          </a:p>
          <a:p>
            <a:pPr marL="288000" indent="-288000"/>
            <a:r>
              <a:rPr lang="ko-KR" altLang="en-US" sz="3000" dirty="0"/>
              <a:t>단일 파일시스템 내에서만 가능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Hard Link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41497876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4845212"/>
          </a:xfrm>
        </p:spPr>
        <p:txBody>
          <a:bodyPr>
            <a:normAutofit lnSpcReduction="10000"/>
          </a:bodyPr>
          <a:lstStyle/>
          <a:p>
            <a:pPr marL="288000" indent="-288000"/>
            <a:r>
              <a:rPr lang="ko-KR" altLang="en-US" sz="3000" dirty="0"/>
              <a:t>일반 파일로 간주된 다양한 외부 장치 인터페이스</a:t>
            </a:r>
            <a:br>
              <a:rPr lang="en-US" altLang="ko-KR" sz="3000" dirty="0"/>
            </a:br>
            <a:r>
              <a:rPr lang="en-US" altLang="ko-KR" sz="3000" dirty="0"/>
              <a:t>printer, tape drive, named pipe</a:t>
            </a:r>
            <a:br>
              <a:rPr lang="en-US" altLang="ko-KR" sz="3000" dirty="0"/>
            </a:br>
            <a:endParaRPr lang="en-US" altLang="ko-KR" sz="3000" dirty="0"/>
          </a:p>
          <a:p>
            <a:pPr marL="288000" indent="-288000"/>
            <a:r>
              <a:rPr lang="en-US" altLang="ko-KR" sz="3000" dirty="0">
                <a:solidFill>
                  <a:srgbClr val="FF33CC"/>
                </a:solidFill>
              </a:rPr>
              <a:t>stream interface</a:t>
            </a:r>
            <a:br>
              <a:rPr lang="en-US" altLang="ko-KR" sz="3000" dirty="0"/>
            </a:br>
            <a:r>
              <a:rPr lang="en-US" altLang="ko-KR" sz="3000" dirty="0"/>
              <a:t>open, seek, read, write, close</a:t>
            </a:r>
            <a:br>
              <a:rPr lang="en-US" altLang="ko-KR" sz="3000" dirty="0"/>
            </a:br>
            <a:endParaRPr lang="en-US" altLang="ko-KR" sz="3000" dirty="0"/>
          </a:p>
          <a:p>
            <a:pPr marL="288000" indent="-288000"/>
            <a:r>
              <a:rPr lang="en-US" altLang="ko-KR" sz="3000" dirty="0"/>
              <a:t>char / block device</a:t>
            </a: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Special file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27851430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4845212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두 개 이상의 프로세스가 입출력을 연결하여 데이터를 주고 받을 수 있게 만든 파일</a:t>
            </a:r>
            <a:endParaRPr lang="en-US" altLang="ko-KR" sz="3000" dirty="0"/>
          </a:p>
          <a:p>
            <a:pPr marL="288000" indent="-288000"/>
            <a:r>
              <a:rPr lang="en-US" altLang="ko-KR" sz="3000" dirty="0">
                <a:solidFill>
                  <a:srgbClr val="00B0F0"/>
                </a:solidFill>
              </a:rPr>
              <a:t>ls</a:t>
            </a:r>
            <a:r>
              <a:rPr lang="en-US" altLang="ko-KR" sz="3000" dirty="0"/>
              <a:t> –al </a:t>
            </a:r>
            <a:r>
              <a:rPr lang="en-US" altLang="ko-KR" sz="3000" dirty="0">
                <a:solidFill>
                  <a:srgbClr val="FF33CC"/>
                </a:solidFill>
              </a:rPr>
              <a:t>|</a:t>
            </a:r>
            <a:r>
              <a:rPr lang="en-US" altLang="ko-KR" sz="3000" dirty="0"/>
              <a:t> </a:t>
            </a:r>
            <a:r>
              <a:rPr lang="en-US" altLang="ko-KR" sz="3000" dirty="0" err="1">
                <a:solidFill>
                  <a:srgbClr val="00B0F0"/>
                </a:solidFill>
              </a:rPr>
              <a:t>wc</a:t>
            </a:r>
            <a:r>
              <a:rPr lang="en-US" altLang="ko-KR" sz="3000" dirty="0"/>
              <a:t> –l</a:t>
            </a:r>
          </a:p>
          <a:p>
            <a:pPr marL="0" indent="0">
              <a:buNone/>
            </a:pP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Pipe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34935729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4845212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/>
              <a:t>두 개 이상의 네트워크 프로세스의 입출력을 파일로 표현</a:t>
            </a:r>
            <a:endParaRPr lang="en-US" altLang="ko-KR" sz="3000" dirty="0"/>
          </a:p>
          <a:p>
            <a:pPr marL="0" indent="0">
              <a:buNone/>
            </a:pP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Socket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31030410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/>
          </a:bodyPr>
          <a:lstStyle/>
          <a:p>
            <a:pPr marL="288000" indent="-288000"/>
            <a:r>
              <a:rPr lang="ko-KR" altLang="en-US" sz="3000" dirty="0">
                <a:solidFill>
                  <a:srgbClr val="00B0F0"/>
                </a:solidFill>
              </a:rPr>
              <a:t>디바이스</a:t>
            </a:r>
            <a:r>
              <a:rPr lang="en-US" altLang="ko-KR" sz="3000" dirty="0"/>
              <a:t>,</a:t>
            </a:r>
            <a:r>
              <a:rPr lang="ko-KR" altLang="en-US" sz="3000" dirty="0"/>
              <a:t> </a:t>
            </a:r>
            <a:r>
              <a:rPr lang="ko-KR" altLang="en-US" sz="3000" dirty="0">
                <a:solidFill>
                  <a:srgbClr val="FF33CC"/>
                </a:solidFill>
              </a:rPr>
              <a:t>파일</a:t>
            </a:r>
            <a:r>
              <a:rPr lang="en-US" altLang="ko-KR" sz="3000" dirty="0"/>
              <a:t>,</a:t>
            </a:r>
            <a:r>
              <a:rPr lang="ko-KR" altLang="en-US" sz="3000" dirty="0"/>
              <a:t> </a:t>
            </a:r>
            <a:r>
              <a:rPr lang="ko-KR" altLang="en-US" sz="3000" dirty="0">
                <a:solidFill>
                  <a:srgbClr val="7030A0"/>
                </a:solidFill>
              </a:rPr>
              <a:t>원격 노드 </a:t>
            </a:r>
            <a:r>
              <a:rPr lang="ko-KR" altLang="en-US" sz="3000" dirty="0"/>
              <a:t>등을 파일시스템의 특정 디렉토리에 위치</a:t>
            </a:r>
            <a:endParaRPr lang="en-US" altLang="ko-KR" sz="3000" dirty="0"/>
          </a:p>
          <a:p>
            <a:pPr marL="0" indent="0">
              <a:buNone/>
            </a:pPr>
            <a:br>
              <a:rPr lang="en-US" altLang="ko-KR" sz="3000" dirty="0"/>
            </a:br>
            <a:r>
              <a:rPr lang="ko-KR" altLang="en-US" sz="3000" dirty="0"/>
              <a:t> 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Mount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432203-3099-B34C-9C10-D24EE69B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44" y="2904177"/>
            <a:ext cx="8208912" cy="7193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302631-3348-C74C-9D8F-4E33C9788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61" y="3739904"/>
            <a:ext cx="8208912" cy="719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371605-8A5A-7046-A239-CC895E547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61" y="4573982"/>
            <a:ext cx="8208912" cy="7193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C629284-B8FD-1143-8BAA-E97AEC9C06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11"/>
          <a:stretch/>
        </p:blipFill>
        <p:spPr>
          <a:xfrm>
            <a:off x="1053852" y="4573982"/>
            <a:ext cx="5400600" cy="719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F17F3E-DFE5-7F44-8E20-1338D92EB8E5}"/>
              </a:ext>
            </a:extLst>
          </p:cNvPr>
          <p:cNvSpPr txBox="1"/>
          <p:nvPr/>
        </p:nvSpPr>
        <p:spPr>
          <a:xfrm>
            <a:off x="1146313" y="4779762"/>
            <a:ext cx="4240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ore-KR" sz="1600" dirty="0"/>
              <a:t>$ mount –t ext4 –o loop ./</a:t>
            </a:r>
            <a:r>
              <a:rPr lang="en-US" altLang="ko-Kore-KR" sz="1600" dirty="0" err="1"/>
              <a:t>ext.bin</a:t>
            </a:r>
            <a:r>
              <a:rPr lang="en-US" altLang="ko-Kore-KR" sz="1600" dirty="0"/>
              <a:t> /mnt/guest#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99437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3">
            <a:extLst>
              <a:ext uri="{FF2B5EF4-FFF2-40B4-BE49-F238E27FC236}">
                <a16:creationId xmlns:a16="http://schemas.microsoft.com/office/drawing/2014/main" id="{5DE092F0-C7F8-4508-AFB9-219759141A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820" y="2011201"/>
            <a:ext cx="10729192" cy="3649253"/>
          </a:xfrm>
        </p:spPr>
        <p:txBody>
          <a:bodyPr>
            <a:normAutofit lnSpcReduction="10000"/>
          </a:bodyPr>
          <a:lstStyle/>
          <a:p>
            <a:pPr marL="288000" indent="-288000"/>
            <a:r>
              <a:rPr lang="ko-KR" altLang="en-US" sz="3000" dirty="0"/>
              <a:t>유닉스</a:t>
            </a:r>
            <a:r>
              <a:rPr lang="en-US" altLang="ko-KR" sz="3000" dirty="0"/>
              <a:t>-like</a:t>
            </a:r>
            <a:r>
              <a:rPr lang="ko-KR" altLang="en-US" sz="3000" dirty="0"/>
              <a:t> 운영체제의 커맨드에 대한 </a:t>
            </a:r>
            <a:r>
              <a:rPr lang="en-US" altLang="ko-KR" sz="3000" dirty="0"/>
              <a:t>help</a:t>
            </a:r>
          </a:p>
          <a:p>
            <a:pPr marL="288000" indent="-288000"/>
            <a:r>
              <a:rPr lang="en-US" altLang="ko-KR" sz="3000" dirty="0"/>
              <a:t>man man</a:t>
            </a:r>
          </a:p>
          <a:p>
            <a:pPr marL="288000" indent="-288000"/>
            <a:r>
              <a:rPr lang="en-US" altLang="ko-KR" sz="3000" dirty="0">
                <a:solidFill>
                  <a:srgbClr val="0070C0"/>
                </a:solidFill>
              </a:rPr>
              <a:t>RTFM</a:t>
            </a:r>
          </a:p>
          <a:p>
            <a:pPr marL="0" indent="0">
              <a:buNone/>
            </a:pPr>
            <a:br>
              <a:rPr lang="en-US" altLang="ko-KR" sz="3000" dirty="0"/>
            </a:br>
            <a:r>
              <a:rPr lang="ko-KR" altLang="en-US" sz="3000" dirty="0"/>
              <a:t> </a:t>
            </a:r>
            <a:endParaRPr lang="en-US" altLang="ko-KR" sz="3000" dirty="0"/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19384ACB-E635-4E19-AE94-E8C40A2DF9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804" y="1386582"/>
            <a:ext cx="11161240" cy="6477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man</a:t>
            </a:r>
            <a:endParaRPr lang="ko-KR" altLang="en-US" dirty="0"/>
          </a:p>
        </p:txBody>
      </p:sp>
      <p:sp>
        <p:nvSpPr>
          <p:cNvPr id="66" name="제목 1">
            <a:extLst>
              <a:ext uri="{FF2B5EF4-FFF2-40B4-BE49-F238E27FC236}">
                <a16:creationId xmlns:a16="http://schemas.microsoft.com/office/drawing/2014/main" id="{4D00F5FC-C767-4766-827C-A8E84CC6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203324"/>
            <a:ext cx="10441160" cy="907926"/>
          </a:xfrm>
        </p:spPr>
        <p:txBody>
          <a:bodyPr>
            <a:normAutofit/>
          </a:bodyPr>
          <a:lstStyle/>
          <a:p>
            <a:r>
              <a:rPr lang="ko-KR" altLang="en-US" dirty="0"/>
              <a:t>주요 용어 및 개념</a:t>
            </a:r>
          </a:p>
        </p:txBody>
      </p:sp>
    </p:spTree>
    <p:extLst>
      <p:ext uri="{BB962C8B-B14F-4D97-AF65-F5344CB8AC3E}">
        <p14:creationId xmlns:p14="http://schemas.microsoft.com/office/powerpoint/2010/main" val="8607083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_x159087384">
            <a:extLst>
              <a:ext uri="{FF2B5EF4-FFF2-40B4-BE49-F238E27FC236}">
                <a16:creationId xmlns:a16="http://schemas.microsoft.com/office/drawing/2014/main" id="{BC65AC4A-1D0C-7741-AC9E-4C4E2D0B9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836" y="2780134"/>
            <a:ext cx="10286949" cy="108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5000" dirty="0">
                <a:solidFill>
                  <a:srgbClr val="17365F"/>
                </a:solidFill>
                <a:latin typeface="Hancom Sans SemiBold" pitchFamily="50" charset="-127"/>
                <a:ea typeface="Hancom Sans SemiBold" pitchFamily="50" charset="-127"/>
              </a:rPr>
              <a:t>파일시스템 복원</a:t>
            </a:r>
            <a:endParaRPr lang="en-US" altLang="ko-KR" sz="5000" dirty="0">
              <a:solidFill>
                <a:srgbClr val="17365F"/>
              </a:solidFill>
              <a:latin typeface="Hancom Sans SemiBold" pitchFamily="50" charset="-127"/>
              <a:ea typeface="Hancom Sans Semi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41091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1">
      <a:majorFont>
        <a:latin typeface="Hancom Sans SemiBold"/>
        <a:ea typeface="Hancom Sans SemiBold"/>
        <a:cs typeface=""/>
      </a:majorFont>
      <a:minorFont>
        <a:latin typeface="Kakao Regular"/>
        <a:ea typeface="Kakao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29654</TotalTime>
  <Words>5633</Words>
  <Application>Microsoft Macintosh PowerPoint</Application>
  <PresentationFormat>사용자 지정</PresentationFormat>
  <Paragraphs>1706</Paragraphs>
  <Slides>168</Slides>
  <Notes>167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168</vt:i4>
      </vt:variant>
    </vt:vector>
  </HeadingPairs>
  <TitlesOfParts>
    <vt:vector size="180" baseType="lpstr">
      <vt:lpstr>굴림</vt:lpstr>
      <vt:lpstr>나눔고딕</vt:lpstr>
      <vt:lpstr>Hancom Sans Light</vt:lpstr>
      <vt:lpstr>Hancom Sans SemiBold</vt:lpstr>
      <vt:lpstr>Kakao Bold</vt:lpstr>
      <vt:lpstr>Kakao Regular</vt:lpstr>
      <vt:lpstr>Arial</vt:lpstr>
      <vt:lpstr>Calibri</vt:lpstr>
      <vt:lpstr>DIN Alternate Bold</vt:lpstr>
      <vt:lpstr>DIN Condensed</vt:lpstr>
      <vt:lpstr>Wingdings</vt:lpstr>
      <vt:lpstr>Office 테마</vt:lpstr>
      <vt:lpstr>PowerPoint 프레젠테이션</vt:lpstr>
      <vt:lpstr>목차</vt:lpstr>
      <vt:lpstr>파일시스템 포렌식</vt:lpstr>
      <vt:lpstr>PowerPoint 프레젠테이션</vt:lpstr>
      <vt:lpstr>왜 파일시스템을 공부하는가?</vt:lpstr>
      <vt:lpstr>왜 파일시스템을 공부하는가?</vt:lpstr>
      <vt:lpstr>왜 파일시스템을 공부하는가?</vt:lpstr>
      <vt:lpstr>왜 파일시스템을 공부하는가?</vt:lpstr>
      <vt:lpstr>왜 파일시스템을 공부하는가?</vt:lpstr>
      <vt:lpstr>PowerPoint 프레젠테이션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 -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주요 용어 및 개념</vt:lpstr>
      <vt:lpstr>PowerPoint 프레젠테이션</vt:lpstr>
      <vt:lpstr>파일시스템 복원</vt:lpstr>
      <vt:lpstr>파일시스템 복원</vt:lpstr>
      <vt:lpstr>파일시스템 복원</vt:lpstr>
      <vt:lpstr>파일시스템 복원</vt:lpstr>
      <vt:lpstr>파일시스템 복원</vt:lpstr>
      <vt:lpstr>파일시스템 복원</vt:lpstr>
      <vt:lpstr>파일시스템 복원</vt:lpstr>
      <vt:lpstr>파일시스템 복원</vt:lpstr>
      <vt:lpstr>파일시스템 복원</vt:lpstr>
      <vt:lpstr>파일시스템 복원</vt:lpstr>
      <vt:lpstr>파일시스템 복원</vt:lpstr>
      <vt:lpstr>파일시스템 복원</vt:lpstr>
      <vt:lpstr>파일시스템 복원</vt:lpstr>
      <vt:lpstr>파일시스템 복원</vt:lpstr>
      <vt:lpstr>PowerPoint 프레젠테이션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모바일 파일시스템</vt:lpstr>
      <vt:lpstr>PowerPoint 프레젠테이션</vt:lpstr>
      <vt:lpstr>가상 파일시스템</vt:lpstr>
      <vt:lpstr>가상 파일시스템</vt:lpstr>
      <vt:lpstr>가상 파일시스템</vt:lpstr>
      <vt:lpstr>가상 파일시스템</vt:lpstr>
      <vt:lpstr>가상 파일시스템</vt:lpstr>
      <vt:lpstr>가상 파일시스템</vt:lpstr>
      <vt:lpstr>가상 파일시스템</vt:lpstr>
      <vt:lpstr>가상 파일시스템</vt:lpstr>
      <vt:lpstr>가상 파일시스템</vt:lpstr>
      <vt:lpstr>PowerPoint 프레젠테이션</vt:lpstr>
      <vt:lpstr>파일시스템 포렌식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이창하</cp:lastModifiedBy>
  <cp:revision>1601</cp:revision>
  <cp:lastPrinted>2020-07-06T04:45:17Z</cp:lastPrinted>
  <dcterms:created xsi:type="dcterms:W3CDTF">2019-02-20T00:59:47Z</dcterms:created>
  <dcterms:modified xsi:type="dcterms:W3CDTF">2024-01-18T03:39:39Z</dcterms:modified>
</cp:coreProperties>
</file>